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73"/>
  </p:notesMasterIdLst>
  <p:sldIdLst>
    <p:sldId id="1099" r:id="rId5"/>
    <p:sldId id="268" r:id="rId6"/>
    <p:sldId id="257" r:id="rId7"/>
    <p:sldId id="1141" r:id="rId8"/>
    <p:sldId id="1081" r:id="rId9"/>
    <p:sldId id="1140" r:id="rId10"/>
    <p:sldId id="270" r:id="rId11"/>
    <p:sldId id="1088" r:id="rId12"/>
    <p:sldId id="1089" r:id="rId13"/>
    <p:sldId id="1137" r:id="rId14"/>
    <p:sldId id="1138" r:id="rId15"/>
    <p:sldId id="1139" r:id="rId16"/>
    <p:sldId id="1136" r:id="rId17"/>
    <p:sldId id="1080" r:id="rId18"/>
    <p:sldId id="1144" r:id="rId19"/>
    <p:sldId id="1105" r:id="rId20"/>
    <p:sldId id="1142" r:id="rId21"/>
    <p:sldId id="1085" r:id="rId22"/>
    <p:sldId id="1094" r:id="rId23"/>
    <p:sldId id="1086" r:id="rId24"/>
    <p:sldId id="1087" r:id="rId25"/>
    <p:sldId id="1095" r:id="rId26"/>
    <p:sldId id="1106" r:id="rId27"/>
    <p:sldId id="1112" r:id="rId28"/>
    <p:sldId id="1113" r:id="rId29"/>
    <p:sldId id="1114" r:id="rId30"/>
    <p:sldId id="1115" r:id="rId31"/>
    <p:sldId id="1116" r:id="rId32"/>
    <p:sldId id="1107" r:id="rId33"/>
    <p:sldId id="1117" r:id="rId34"/>
    <p:sldId id="1118" r:id="rId35"/>
    <p:sldId id="1108" r:id="rId36"/>
    <p:sldId id="1119" r:id="rId37"/>
    <p:sldId id="1120" r:id="rId38"/>
    <p:sldId id="1109" r:id="rId39"/>
    <p:sldId id="1121" r:id="rId40"/>
    <p:sldId id="1122" r:id="rId41"/>
    <p:sldId id="1110" r:id="rId42"/>
    <p:sldId id="1123" r:id="rId43"/>
    <p:sldId id="1111" r:id="rId44"/>
    <p:sldId id="1124" r:id="rId45"/>
    <p:sldId id="1125" r:id="rId46"/>
    <p:sldId id="1126" r:id="rId47"/>
    <p:sldId id="1127" r:id="rId48"/>
    <p:sldId id="1128" r:id="rId49"/>
    <p:sldId id="1129" r:id="rId50"/>
    <p:sldId id="1130" r:id="rId51"/>
    <p:sldId id="1131" r:id="rId52"/>
    <p:sldId id="1132" r:id="rId53"/>
    <p:sldId id="1133" r:id="rId54"/>
    <p:sldId id="1134" r:id="rId55"/>
    <p:sldId id="1135" r:id="rId56"/>
    <p:sldId id="1143" r:id="rId57"/>
    <p:sldId id="260" r:id="rId58"/>
    <p:sldId id="1091" r:id="rId59"/>
    <p:sldId id="283" r:id="rId60"/>
    <p:sldId id="269" r:id="rId61"/>
    <p:sldId id="271" r:id="rId62"/>
    <p:sldId id="272" r:id="rId63"/>
    <p:sldId id="273" r:id="rId64"/>
    <p:sldId id="274" r:id="rId65"/>
    <p:sldId id="275" r:id="rId66"/>
    <p:sldId id="276" r:id="rId67"/>
    <p:sldId id="277" r:id="rId68"/>
    <p:sldId id="281" r:id="rId69"/>
    <p:sldId id="279" r:id="rId70"/>
    <p:sldId id="280" r:id="rId71"/>
    <p:sldId id="1098"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3516E64-933F-448B-A929-496771D09DC4}">
          <p14:sldIdLst>
            <p14:sldId id="1099"/>
            <p14:sldId id="268"/>
            <p14:sldId id="257"/>
          </p14:sldIdLst>
        </p14:section>
        <p14:section name="Pollution Sources" id="{F2857A3E-5908-4CB6-83B7-7A0EA2910439}">
          <p14:sldIdLst>
            <p14:sldId id="1141"/>
            <p14:sldId id="1081"/>
            <p14:sldId id="1140"/>
            <p14:sldId id="270"/>
            <p14:sldId id="1088"/>
            <p14:sldId id="1089"/>
            <p14:sldId id="1137"/>
            <p14:sldId id="1138"/>
            <p14:sldId id="1139"/>
            <p14:sldId id="1136"/>
            <p14:sldId id="1080"/>
            <p14:sldId id="1144"/>
            <p14:sldId id="1105"/>
          </p14:sldIdLst>
        </p14:section>
        <p14:section name="Positive Matrix Factorization" id="{FF36DB10-8CC1-4A09-A549-5B0DC1B41356}">
          <p14:sldIdLst>
            <p14:sldId id="1142"/>
            <p14:sldId id="1085"/>
            <p14:sldId id="1094"/>
            <p14:sldId id="1086"/>
            <p14:sldId id="1087"/>
            <p14:sldId id="1095"/>
            <p14:sldId id="1106"/>
            <p14:sldId id="1112"/>
            <p14:sldId id="1113"/>
            <p14:sldId id="1114"/>
            <p14:sldId id="1115"/>
            <p14:sldId id="1116"/>
            <p14:sldId id="1107"/>
            <p14:sldId id="1117"/>
            <p14:sldId id="1118"/>
            <p14:sldId id="1108"/>
            <p14:sldId id="1119"/>
            <p14:sldId id="1120"/>
            <p14:sldId id="1109"/>
            <p14:sldId id="1121"/>
            <p14:sldId id="1122"/>
            <p14:sldId id="1110"/>
            <p14:sldId id="1123"/>
            <p14:sldId id="1111"/>
            <p14:sldId id="1124"/>
            <p14:sldId id="1125"/>
            <p14:sldId id="1126"/>
            <p14:sldId id="1127"/>
            <p14:sldId id="1128"/>
            <p14:sldId id="1129"/>
            <p14:sldId id="1130"/>
            <p14:sldId id="1131"/>
            <p14:sldId id="1132"/>
            <p14:sldId id="1133"/>
            <p14:sldId id="1134"/>
            <p14:sldId id="1135"/>
          </p14:sldIdLst>
        </p14:section>
        <p14:section name="BenMAP" id="{E5FCBA22-9EAC-4697-984B-2192F1DC749F}">
          <p14:sldIdLst>
            <p14:sldId id="1143"/>
            <p14:sldId id="260"/>
            <p14:sldId id="1091"/>
            <p14:sldId id="283"/>
            <p14:sldId id="269"/>
            <p14:sldId id="271"/>
            <p14:sldId id="272"/>
            <p14:sldId id="273"/>
            <p14:sldId id="274"/>
            <p14:sldId id="275"/>
            <p14:sldId id="276"/>
            <p14:sldId id="277"/>
            <p14:sldId id="281"/>
            <p14:sldId id="279"/>
            <p14:sldId id="280"/>
            <p14:sldId id="109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FED87A-68C5-CB3F-1B79-F1495ABC4C87}" name="Mei Collins" initials="MC" userId="S::MCollins@indecon.com::f58710cf-9b7c-4342-a50c-dd3de50b0186" providerId="AD"/>
  <p188:author id="{08F5C79A-3BBF-0E85-C035-FEB9047DE7F6}" name="Stefani Penn" initials="SP" userId="Stefani Penn" providerId="None"/>
  <p188:author id="{21F3C5BD-ACE7-65C4-C01A-5A0E4E1A361F}" name="Landis, Elizabeth" initials="LE" userId="S::landis.elizabeth_epa.gov#ext#@indecon.com::f25b3125-03f0-4050-8071-b7a6fea9cfd6" providerId="AD"/>
  <p188:author id="{B1BDFADB-5D17-F317-B4D5-BDD3D2CF3FB8}" name="Henry Roman" initials="HR" userId="S::hroman@indecon.com::28722cf9-7dac-4dc0-9220-e312c8ae96af" providerId="AD"/>
  <p188:author id="{539087E4-7775-D15E-FE16-6103B40DE5FC}" name="marshall.layne@epa.gov" initials="ma" userId="S::urn:spo:guest#marshall.layne@epa.gov::"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7" autoAdjust="0"/>
    <p:restoredTop sz="82154" autoAdjust="0"/>
  </p:normalViewPr>
  <p:slideViewPr>
    <p:cSldViewPr snapToGrid="0">
      <p:cViewPr varScale="1">
        <p:scale>
          <a:sx n="48" d="100"/>
          <a:sy n="48" d="100"/>
        </p:scale>
        <p:origin x="432" y="32"/>
      </p:cViewPr>
      <p:guideLst/>
    </p:cSldViewPr>
  </p:slideViewPr>
  <p:outlineViewPr>
    <p:cViewPr>
      <p:scale>
        <a:sx n="33" d="100"/>
        <a:sy n="33" d="100"/>
      </p:scale>
      <p:origin x="0" y="-31688"/>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i Collins" userId="f58710cf-9b7c-4342-a50c-dd3de50b0186" providerId="ADAL" clId="{CC1875BD-2BD7-4B08-995A-5C3BA3E305D3}"/>
    <pc:docChg chg="undo custSel addSld delSld modSld sldOrd addSection delSection modSection">
      <pc:chgData name="Mei Collins" userId="f58710cf-9b7c-4342-a50c-dd3de50b0186" providerId="ADAL" clId="{CC1875BD-2BD7-4B08-995A-5C3BA3E305D3}" dt="2022-08-29T16:24:01.457" v="3580" actId="1035"/>
      <pc:docMkLst>
        <pc:docMk/>
      </pc:docMkLst>
      <pc:sldChg chg="modSp add mod ord">
        <pc:chgData name="Mei Collins" userId="f58710cf-9b7c-4342-a50c-dd3de50b0186" providerId="ADAL" clId="{CC1875BD-2BD7-4B08-995A-5C3BA3E305D3}" dt="2022-08-15T13:34:08.702" v="1608" actId="20577"/>
        <pc:sldMkLst>
          <pc:docMk/>
          <pc:sldMk cId="2015222705" sldId="257"/>
        </pc:sldMkLst>
        <pc:spChg chg="mod">
          <ac:chgData name="Mei Collins" userId="f58710cf-9b7c-4342-a50c-dd3de50b0186" providerId="ADAL" clId="{CC1875BD-2BD7-4B08-995A-5C3BA3E305D3}" dt="2022-08-15T13:34:08.702" v="1608" actId="20577"/>
          <ac:spMkLst>
            <pc:docMk/>
            <pc:sldMk cId="2015222705" sldId="257"/>
            <ac:spMk id="3" creationId="{44A529D0-168F-80A0-709A-A7023D631DFF}"/>
          </ac:spMkLst>
        </pc:spChg>
      </pc:sldChg>
      <pc:sldChg chg="modSp add mod modAnim">
        <pc:chgData name="Mei Collins" userId="f58710cf-9b7c-4342-a50c-dd3de50b0186" providerId="ADAL" clId="{CC1875BD-2BD7-4B08-995A-5C3BA3E305D3}" dt="2022-08-28T19:42:45.578" v="3459" actId="20577"/>
        <pc:sldMkLst>
          <pc:docMk/>
          <pc:sldMk cId="0" sldId="260"/>
        </pc:sldMkLst>
        <pc:spChg chg="mod">
          <ac:chgData name="Mei Collins" userId="f58710cf-9b7c-4342-a50c-dd3de50b0186" providerId="ADAL" clId="{CC1875BD-2BD7-4B08-995A-5C3BA3E305D3}" dt="2022-08-28T19:37:57.440" v="3453" actId="20577"/>
          <ac:spMkLst>
            <pc:docMk/>
            <pc:sldMk cId="0" sldId="260"/>
            <ac:spMk id="2" creationId="{5140DF37-D1FE-7384-0996-7A67F0D0E84F}"/>
          </ac:spMkLst>
        </pc:spChg>
        <pc:spChg chg="mod">
          <ac:chgData name="Mei Collins" userId="f58710cf-9b7c-4342-a50c-dd3de50b0186" providerId="ADAL" clId="{CC1875BD-2BD7-4B08-995A-5C3BA3E305D3}" dt="2022-08-28T19:37:20.522" v="3408" actId="20577"/>
          <ac:spMkLst>
            <pc:docMk/>
            <pc:sldMk cId="0" sldId="260"/>
            <ac:spMk id="4098" creationId="{5A2C0A8E-F382-9390-E471-226515799F76}"/>
          </ac:spMkLst>
        </pc:spChg>
        <pc:spChg chg="mod">
          <ac:chgData name="Mei Collins" userId="f58710cf-9b7c-4342-a50c-dd3de50b0186" providerId="ADAL" clId="{CC1875BD-2BD7-4B08-995A-5C3BA3E305D3}" dt="2022-08-28T19:42:45.578" v="3459" actId="20577"/>
          <ac:spMkLst>
            <pc:docMk/>
            <pc:sldMk cId="0" sldId="260"/>
            <ac:spMk id="4099" creationId="{A25BD4B1-FAA0-B834-5C22-E800D60AF594}"/>
          </ac:spMkLst>
        </pc:spChg>
      </pc:sldChg>
      <pc:sldChg chg="add del">
        <pc:chgData name="Mei Collins" userId="f58710cf-9b7c-4342-a50c-dd3de50b0186" providerId="ADAL" clId="{CC1875BD-2BD7-4B08-995A-5C3BA3E305D3}" dt="2022-08-28T17:27:55.036" v="3293" actId="47"/>
        <pc:sldMkLst>
          <pc:docMk/>
          <pc:sldMk cId="86208840" sldId="262"/>
        </pc:sldMkLst>
      </pc:sldChg>
      <pc:sldChg chg="del delCm">
        <pc:chgData name="Mei Collins" userId="f58710cf-9b7c-4342-a50c-dd3de50b0186" providerId="ADAL" clId="{CC1875BD-2BD7-4B08-995A-5C3BA3E305D3}" dt="2022-08-28T17:26:24.475" v="3161" actId="47"/>
        <pc:sldMkLst>
          <pc:docMk/>
          <pc:sldMk cId="3773018046" sldId="263"/>
        </pc:sldMkLst>
      </pc:sldChg>
      <pc:sldChg chg="delSp modSp mod">
        <pc:chgData name="Mei Collins" userId="f58710cf-9b7c-4342-a50c-dd3de50b0186" providerId="ADAL" clId="{CC1875BD-2BD7-4B08-995A-5C3BA3E305D3}" dt="2022-08-15T02:28:15.089" v="23" actId="478"/>
        <pc:sldMkLst>
          <pc:docMk/>
          <pc:sldMk cId="3463063590" sldId="268"/>
        </pc:sldMkLst>
        <pc:spChg chg="mod">
          <ac:chgData name="Mei Collins" userId="f58710cf-9b7c-4342-a50c-dd3de50b0186" providerId="ADAL" clId="{CC1875BD-2BD7-4B08-995A-5C3BA3E305D3}" dt="2022-08-15T02:28:12.298" v="22" actId="20577"/>
          <ac:spMkLst>
            <pc:docMk/>
            <pc:sldMk cId="3463063590" sldId="268"/>
            <ac:spMk id="2" creationId="{80F8BE1D-A40A-7359-B861-E27F39AF2947}"/>
          </ac:spMkLst>
        </pc:spChg>
        <pc:spChg chg="del">
          <ac:chgData name="Mei Collins" userId="f58710cf-9b7c-4342-a50c-dd3de50b0186" providerId="ADAL" clId="{CC1875BD-2BD7-4B08-995A-5C3BA3E305D3}" dt="2022-08-15T02:28:15.089" v="23" actId="478"/>
          <ac:spMkLst>
            <pc:docMk/>
            <pc:sldMk cId="3463063590" sldId="268"/>
            <ac:spMk id="3" creationId="{84187B9F-B7D1-8EF7-0ED6-3D741E2639FB}"/>
          </ac:spMkLst>
        </pc:spChg>
      </pc:sldChg>
      <pc:sldChg chg="modSp add mod modNotes">
        <pc:chgData name="Mei Collins" userId="f58710cf-9b7c-4342-a50c-dd3de50b0186" providerId="ADAL" clId="{CC1875BD-2BD7-4B08-995A-5C3BA3E305D3}" dt="2022-08-15T14:20:09.082" v="3059" actId="14734"/>
        <pc:sldMkLst>
          <pc:docMk/>
          <pc:sldMk cId="0" sldId="269"/>
        </pc:sldMkLst>
        <pc:spChg chg="mod">
          <ac:chgData name="Mei Collins" userId="f58710cf-9b7c-4342-a50c-dd3de50b0186" providerId="ADAL" clId="{CC1875BD-2BD7-4B08-995A-5C3BA3E305D3}" dt="2022-08-15T03:21:18.902" v="936" actId="1076"/>
          <ac:spMkLst>
            <pc:docMk/>
            <pc:sldMk cId="0" sldId="269"/>
            <ac:spMk id="8" creationId="{8AF411E4-9756-8911-2FEB-21F962F265FF}"/>
          </ac:spMkLst>
        </pc:spChg>
        <pc:graphicFrameChg chg="mod modGraphic">
          <ac:chgData name="Mei Collins" userId="f58710cf-9b7c-4342-a50c-dd3de50b0186" providerId="ADAL" clId="{CC1875BD-2BD7-4B08-995A-5C3BA3E305D3}" dt="2022-08-15T14:20:09.082" v="3059" actId="14734"/>
          <ac:graphicFrameMkLst>
            <pc:docMk/>
            <pc:sldMk cId="0" sldId="269"/>
            <ac:graphicFrameMk id="2" creationId="{21542128-E4E0-8657-3435-1FE110695170}"/>
          </ac:graphicFrameMkLst>
        </pc:graphicFrameChg>
      </pc:sldChg>
      <pc:sldChg chg="del">
        <pc:chgData name="Mei Collins" userId="f58710cf-9b7c-4342-a50c-dd3de50b0186" providerId="ADAL" clId="{CC1875BD-2BD7-4B08-995A-5C3BA3E305D3}" dt="2022-08-15T02:35:45.868" v="103" actId="47"/>
        <pc:sldMkLst>
          <pc:docMk/>
          <pc:sldMk cId="1088742732" sldId="269"/>
        </pc:sldMkLst>
      </pc:sldChg>
      <pc:sldChg chg="addSp delSp modSp mod">
        <pc:chgData name="Mei Collins" userId="f58710cf-9b7c-4342-a50c-dd3de50b0186" providerId="ADAL" clId="{CC1875BD-2BD7-4B08-995A-5C3BA3E305D3}" dt="2022-08-15T13:42:23.518" v="1646" actId="1036"/>
        <pc:sldMkLst>
          <pc:docMk/>
          <pc:sldMk cId="2836773808" sldId="270"/>
        </pc:sldMkLst>
        <pc:spChg chg="mod">
          <ac:chgData name="Mei Collins" userId="f58710cf-9b7c-4342-a50c-dd3de50b0186" providerId="ADAL" clId="{CC1875BD-2BD7-4B08-995A-5C3BA3E305D3}" dt="2022-08-15T02:46:28.489" v="136" actId="20577"/>
          <ac:spMkLst>
            <pc:docMk/>
            <pc:sldMk cId="2836773808" sldId="270"/>
            <ac:spMk id="2" creationId="{05D3DC73-634B-72AE-DE41-F801F81286B3}"/>
          </ac:spMkLst>
        </pc:spChg>
        <pc:spChg chg="mod">
          <ac:chgData name="Mei Collins" userId="f58710cf-9b7c-4342-a50c-dd3de50b0186" providerId="ADAL" clId="{CC1875BD-2BD7-4B08-995A-5C3BA3E305D3}" dt="2022-08-15T13:42:23.518" v="1646" actId="1036"/>
          <ac:spMkLst>
            <pc:docMk/>
            <pc:sldMk cId="2836773808" sldId="270"/>
            <ac:spMk id="3" creationId="{738C31C5-15CD-4062-1CF8-9EE7D3CE1E0C}"/>
          </ac:spMkLst>
        </pc:spChg>
        <pc:spChg chg="add mod">
          <ac:chgData name="Mei Collins" userId="f58710cf-9b7c-4342-a50c-dd3de50b0186" providerId="ADAL" clId="{CC1875BD-2BD7-4B08-995A-5C3BA3E305D3}" dt="2022-08-15T02:49:38.702" v="358" actId="20577"/>
          <ac:spMkLst>
            <pc:docMk/>
            <pc:sldMk cId="2836773808" sldId="270"/>
            <ac:spMk id="6" creationId="{FBF89ED5-3CF0-91F6-AB6A-154348000FCD}"/>
          </ac:spMkLst>
        </pc:spChg>
        <pc:spChg chg="add del">
          <ac:chgData name="Mei Collins" userId="f58710cf-9b7c-4342-a50c-dd3de50b0186" providerId="ADAL" clId="{CC1875BD-2BD7-4B08-995A-5C3BA3E305D3}" dt="2022-08-15T02:48:24.252" v="251" actId="22"/>
          <ac:spMkLst>
            <pc:docMk/>
            <pc:sldMk cId="2836773808" sldId="270"/>
            <ac:spMk id="9" creationId="{A503B273-F0C4-224A-4FCF-58AC617BB94B}"/>
          </ac:spMkLst>
        </pc:spChg>
        <pc:spChg chg="add mod">
          <ac:chgData name="Mei Collins" userId="f58710cf-9b7c-4342-a50c-dd3de50b0186" providerId="ADAL" clId="{CC1875BD-2BD7-4B08-995A-5C3BA3E305D3}" dt="2022-08-15T02:49:06.177" v="317" actId="1076"/>
          <ac:spMkLst>
            <pc:docMk/>
            <pc:sldMk cId="2836773808" sldId="270"/>
            <ac:spMk id="11" creationId="{5BB46BB7-04F2-8FF3-BB19-B0187BB0D528}"/>
          </ac:spMkLst>
        </pc:spChg>
        <pc:spChg chg="add mod">
          <ac:chgData name="Mei Collins" userId="f58710cf-9b7c-4342-a50c-dd3de50b0186" providerId="ADAL" clId="{CC1875BD-2BD7-4B08-995A-5C3BA3E305D3}" dt="2022-08-15T02:49:09.529" v="318"/>
          <ac:spMkLst>
            <pc:docMk/>
            <pc:sldMk cId="2836773808" sldId="270"/>
            <ac:spMk id="12" creationId="{615DE29D-1E18-F682-0E81-9E49BBD3BB75}"/>
          </ac:spMkLst>
        </pc:spChg>
        <pc:picChg chg="add mod">
          <ac:chgData name="Mei Collins" userId="f58710cf-9b7c-4342-a50c-dd3de50b0186" providerId="ADAL" clId="{CC1875BD-2BD7-4B08-995A-5C3BA3E305D3}" dt="2022-08-15T02:48:28.742" v="252" actId="1076"/>
          <ac:picMkLst>
            <pc:docMk/>
            <pc:sldMk cId="2836773808" sldId="270"/>
            <ac:picMk id="1026" creationId="{4DD6D324-114D-274B-E2A6-1EA9A8DBA5D6}"/>
          </ac:picMkLst>
        </pc:picChg>
        <pc:picChg chg="add mod">
          <ac:chgData name="Mei Collins" userId="f58710cf-9b7c-4342-a50c-dd3de50b0186" providerId="ADAL" clId="{CC1875BD-2BD7-4B08-995A-5C3BA3E305D3}" dt="2022-08-15T02:48:29.889" v="253" actId="1076"/>
          <ac:picMkLst>
            <pc:docMk/>
            <pc:sldMk cId="2836773808" sldId="270"/>
            <ac:picMk id="1027" creationId="{E56887DF-05C4-46AB-F678-E39B90B3C07F}"/>
          </ac:picMkLst>
        </pc:picChg>
        <pc:picChg chg="add mod">
          <ac:chgData name="Mei Collins" userId="f58710cf-9b7c-4342-a50c-dd3de50b0186" providerId="ADAL" clId="{CC1875BD-2BD7-4B08-995A-5C3BA3E305D3}" dt="2022-08-15T02:48:14.769" v="249" actId="1076"/>
          <ac:picMkLst>
            <pc:docMk/>
            <pc:sldMk cId="2836773808" sldId="270"/>
            <ac:picMk id="1028" creationId="{00B62CF1-D0F6-519F-559C-F09DC2136CF5}"/>
          </ac:picMkLst>
        </pc:picChg>
      </pc:sldChg>
      <pc:sldChg chg="modSp add">
        <pc:chgData name="Mei Collins" userId="f58710cf-9b7c-4342-a50c-dd3de50b0186" providerId="ADAL" clId="{CC1875BD-2BD7-4B08-995A-5C3BA3E305D3}" dt="2022-08-15T14:21:09.334" v="3102" actId="1038"/>
        <pc:sldMkLst>
          <pc:docMk/>
          <pc:sldMk cId="0" sldId="271"/>
        </pc:sldMkLst>
        <pc:spChg chg="mod">
          <ac:chgData name="Mei Collins" userId="f58710cf-9b7c-4342-a50c-dd3de50b0186" providerId="ADAL" clId="{CC1875BD-2BD7-4B08-995A-5C3BA3E305D3}" dt="2022-08-15T14:21:09.334" v="3102" actId="1038"/>
          <ac:spMkLst>
            <pc:docMk/>
            <pc:sldMk cId="0" sldId="271"/>
            <ac:spMk id="13317" creationId="{CC278839-AE0D-BB2B-123C-CD4BBC213B4A}"/>
          </ac:spMkLst>
        </pc:spChg>
        <pc:spChg chg="mod">
          <ac:chgData name="Mei Collins" userId="f58710cf-9b7c-4342-a50c-dd3de50b0186" providerId="ADAL" clId="{CC1875BD-2BD7-4B08-995A-5C3BA3E305D3}" dt="2022-08-15T14:21:09.334" v="3102" actId="1038"/>
          <ac:spMkLst>
            <pc:docMk/>
            <pc:sldMk cId="0" sldId="271"/>
            <ac:spMk id="13318" creationId="{0A728864-878E-892E-8FA1-2689FE5AFD16}"/>
          </ac:spMkLst>
        </pc:spChg>
        <pc:spChg chg="mod">
          <ac:chgData name="Mei Collins" userId="f58710cf-9b7c-4342-a50c-dd3de50b0186" providerId="ADAL" clId="{CC1875BD-2BD7-4B08-995A-5C3BA3E305D3}" dt="2022-08-15T14:21:09.334" v="3102" actId="1038"/>
          <ac:spMkLst>
            <pc:docMk/>
            <pc:sldMk cId="0" sldId="271"/>
            <ac:spMk id="13319" creationId="{53D81E6F-2914-EAA0-D174-AED7A20A3F54}"/>
          </ac:spMkLst>
        </pc:spChg>
        <pc:spChg chg="mod">
          <ac:chgData name="Mei Collins" userId="f58710cf-9b7c-4342-a50c-dd3de50b0186" providerId="ADAL" clId="{CC1875BD-2BD7-4B08-995A-5C3BA3E305D3}" dt="2022-08-15T14:21:09.334" v="3102" actId="1038"/>
          <ac:spMkLst>
            <pc:docMk/>
            <pc:sldMk cId="0" sldId="271"/>
            <ac:spMk id="13320" creationId="{A47D96B1-9FE8-0AA5-1A15-6D0861904120}"/>
          </ac:spMkLst>
        </pc:spChg>
        <pc:grpChg chg="mod">
          <ac:chgData name="Mei Collins" userId="f58710cf-9b7c-4342-a50c-dd3de50b0186" providerId="ADAL" clId="{CC1875BD-2BD7-4B08-995A-5C3BA3E305D3}" dt="2022-08-15T14:21:09.334" v="3102" actId="1038"/>
          <ac:grpSpMkLst>
            <pc:docMk/>
            <pc:sldMk cId="0" sldId="271"/>
            <ac:grpSpMk id="13315" creationId="{6F269C57-4CE4-C900-0DF4-5E98DB34E1FC}"/>
          </ac:grpSpMkLst>
        </pc:grpChg>
        <pc:picChg chg="mod">
          <ac:chgData name="Mei Collins" userId="f58710cf-9b7c-4342-a50c-dd3de50b0186" providerId="ADAL" clId="{CC1875BD-2BD7-4B08-995A-5C3BA3E305D3}" dt="2022-08-15T14:21:09.334" v="3102" actId="1038"/>
          <ac:picMkLst>
            <pc:docMk/>
            <pc:sldMk cId="0" sldId="271"/>
            <ac:picMk id="13316" creationId="{C6361A4B-ACF2-4380-BC08-DFF9D7503EB9}"/>
          </ac:picMkLst>
        </pc:picChg>
        <pc:picChg chg="mod">
          <ac:chgData name="Mei Collins" userId="f58710cf-9b7c-4342-a50c-dd3de50b0186" providerId="ADAL" clId="{CC1875BD-2BD7-4B08-995A-5C3BA3E305D3}" dt="2022-08-15T14:21:09.334" v="3102" actId="1038"/>
          <ac:picMkLst>
            <pc:docMk/>
            <pc:sldMk cId="0" sldId="271"/>
            <ac:picMk id="13321" creationId="{1DD27CAB-C6B8-22EB-2283-A41DB253D363}"/>
          </ac:picMkLst>
        </pc:picChg>
        <pc:picChg chg="mod">
          <ac:chgData name="Mei Collins" userId="f58710cf-9b7c-4342-a50c-dd3de50b0186" providerId="ADAL" clId="{CC1875BD-2BD7-4B08-995A-5C3BA3E305D3}" dt="2022-08-15T14:21:09.334" v="3102" actId="1038"/>
          <ac:picMkLst>
            <pc:docMk/>
            <pc:sldMk cId="0" sldId="271"/>
            <ac:picMk id="13322" creationId="{5DBDCC80-D9E6-C7DD-1A8E-7CDF79C445C9}"/>
          </ac:picMkLst>
        </pc:picChg>
        <pc:picChg chg="mod">
          <ac:chgData name="Mei Collins" userId="f58710cf-9b7c-4342-a50c-dd3de50b0186" providerId="ADAL" clId="{CC1875BD-2BD7-4B08-995A-5C3BA3E305D3}" dt="2022-08-15T14:21:09.334" v="3102" actId="1038"/>
          <ac:picMkLst>
            <pc:docMk/>
            <pc:sldMk cId="0" sldId="271"/>
            <ac:picMk id="13323" creationId="{11F4BBFE-FBF2-8186-D0DB-B990E39111C3}"/>
          </ac:picMkLst>
        </pc:picChg>
        <pc:picChg chg="mod">
          <ac:chgData name="Mei Collins" userId="f58710cf-9b7c-4342-a50c-dd3de50b0186" providerId="ADAL" clId="{CC1875BD-2BD7-4B08-995A-5C3BA3E305D3}" dt="2022-08-15T14:21:09.334" v="3102" actId="1038"/>
          <ac:picMkLst>
            <pc:docMk/>
            <pc:sldMk cId="0" sldId="271"/>
            <ac:picMk id="13324" creationId="{7CC48361-7968-DE83-7112-FAF29B8B2876}"/>
          </ac:picMkLst>
        </pc:picChg>
      </pc:sldChg>
      <pc:sldChg chg="modSp add">
        <pc:chgData name="Mei Collins" userId="f58710cf-9b7c-4342-a50c-dd3de50b0186" providerId="ADAL" clId="{CC1875BD-2BD7-4B08-995A-5C3BA3E305D3}" dt="2022-08-15T03:21:33.625" v="940" actId="1076"/>
        <pc:sldMkLst>
          <pc:docMk/>
          <pc:sldMk cId="0" sldId="272"/>
        </pc:sldMkLst>
        <pc:picChg chg="mod">
          <ac:chgData name="Mei Collins" userId="f58710cf-9b7c-4342-a50c-dd3de50b0186" providerId="ADAL" clId="{CC1875BD-2BD7-4B08-995A-5C3BA3E305D3}" dt="2022-08-15T03:21:33.625" v="940" actId="1076"/>
          <ac:picMkLst>
            <pc:docMk/>
            <pc:sldMk cId="0" sldId="272"/>
            <ac:picMk id="14339" creationId="{38234C97-695D-A55E-D469-01BF21FB34A2}"/>
          </ac:picMkLst>
        </pc:picChg>
      </pc:sldChg>
      <pc:sldChg chg="modSp add modCm">
        <pc:chgData name="Mei Collins" userId="f58710cf-9b7c-4342-a50c-dd3de50b0186" providerId="ADAL" clId="{CC1875BD-2BD7-4B08-995A-5C3BA3E305D3}" dt="2022-08-28T19:45:11.446" v="3472"/>
        <pc:sldMkLst>
          <pc:docMk/>
          <pc:sldMk cId="0" sldId="273"/>
        </pc:sldMkLst>
        <pc:picChg chg="mod">
          <ac:chgData name="Mei Collins" userId="f58710cf-9b7c-4342-a50c-dd3de50b0186" providerId="ADAL" clId="{CC1875BD-2BD7-4B08-995A-5C3BA3E305D3}" dt="2022-08-15T14:21:15.634" v="3103" actId="1076"/>
          <ac:picMkLst>
            <pc:docMk/>
            <pc:sldMk cId="0" sldId="273"/>
            <ac:picMk id="15364" creationId="{9A0D9532-1AFE-3BBB-C4F5-95F62C378BCA}"/>
          </ac:picMkLst>
        </pc:picChg>
        <pc:picChg chg="mod">
          <ac:chgData name="Mei Collins" userId="f58710cf-9b7c-4342-a50c-dd3de50b0186" providerId="ADAL" clId="{CC1875BD-2BD7-4B08-995A-5C3BA3E305D3}" dt="2022-08-28T19:45:07.553" v="3471" actId="14100"/>
          <ac:picMkLst>
            <pc:docMk/>
            <pc:sldMk cId="0" sldId="273"/>
            <ac:picMk id="15365" creationId="{BA337542-C56C-7C0E-CADE-BEE9F65E1BC3}"/>
          </ac:picMkLst>
        </pc:picChg>
        <pc:picChg chg="mod">
          <ac:chgData name="Mei Collins" userId="f58710cf-9b7c-4342-a50c-dd3de50b0186" providerId="ADAL" clId="{CC1875BD-2BD7-4B08-995A-5C3BA3E305D3}" dt="2022-08-28T19:44:43.103" v="3466" actId="1076"/>
          <ac:picMkLst>
            <pc:docMk/>
            <pc:sldMk cId="0" sldId="273"/>
            <ac:picMk id="15366" creationId="{E2A6C3DC-0411-93ED-479B-096D8F6A85B4}"/>
          </ac:picMkLst>
        </pc:picChg>
      </pc:sldChg>
      <pc:sldChg chg="modSp add mod">
        <pc:chgData name="Mei Collins" userId="f58710cf-9b7c-4342-a50c-dd3de50b0186" providerId="ADAL" clId="{CC1875BD-2BD7-4B08-995A-5C3BA3E305D3}" dt="2022-08-15T03:21:54.661" v="956" actId="1036"/>
        <pc:sldMkLst>
          <pc:docMk/>
          <pc:sldMk cId="0" sldId="274"/>
        </pc:sldMkLst>
        <pc:graphicFrameChg chg="mod">
          <ac:chgData name="Mei Collins" userId="f58710cf-9b7c-4342-a50c-dd3de50b0186" providerId="ADAL" clId="{CC1875BD-2BD7-4B08-995A-5C3BA3E305D3}" dt="2022-08-15T03:21:54.661" v="956" actId="1036"/>
          <ac:graphicFrameMkLst>
            <pc:docMk/>
            <pc:sldMk cId="0" sldId="274"/>
            <ac:graphicFrameMk id="3" creationId="{BB3750EB-7F3E-946B-8616-551E8780477D}"/>
          </ac:graphicFrameMkLst>
        </pc:graphicFrameChg>
        <pc:graphicFrameChg chg="mod">
          <ac:chgData name="Mei Collins" userId="f58710cf-9b7c-4342-a50c-dd3de50b0186" providerId="ADAL" clId="{CC1875BD-2BD7-4B08-995A-5C3BA3E305D3}" dt="2022-08-15T03:21:50.566" v="949" actId="1036"/>
          <ac:graphicFrameMkLst>
            <pc:docMk/>
            <pc:sldMk cId="0" sldId="274"/>
            <ac:graphicFrameMk id="4" creationId="{E7EA8201-8EAD-BAC1-1D1C-409E060C81F7}"/>
          </ac:graphicFrameMkLst>
        </pc:graphicFrameChg>
      </pc:sldChg>
      <pc:sldChg chg="modSp add mod">
        <pc:chgData name="Mei Collins" userId="f58710cf-9b7c-4342-a50c-dd3de50b0186" providerId="ADAL" clId="{CC1875BD-2BD7-4B08-995A-5C3BA3E305D3}" dt="2022-08-28T19:45:24.910" v="3492" actId="1035"/>
        <pc:sldMkLst>
          <pc:docMk/>
          <pc:sldMk cId="0" sldId="275"/>
        </pc:sldMkLst>
        <pc:graphicFrameChg chg="mod">
          <ac:chgData name="Mei Collins" userId="f58710cf-9b7c-4342-a50c-dd3de50b0186" providerId="ADAL" clId="{CC1875BD-2BD7-4B08-995A-5C3BA3E305D3}" dt="2022-08-28T19:45:24.910" v="3492" actId="1035"/>
          <ac:graphicFrameMkLst>
            <pc:docMk/>
            <pc:sldMk cId="0" sldId="275"/>
            <ac:graphicFrameMk id="3" creationId="{D4746EB6-C2EA-D4C5-3AB5-7A9187DC0C90}"/>
          </ac:graphicFrameMkLst>
        </pc:graphicFrameChg>
      </pc:sldChg>
      <pc:sldChg chg="modSp add mod">
        <pc:chgData name="Mei Collins" userId="f58710cf-9b7c-4342-a50c-dd3de50b0186" providerId="ADAL" clId="{CC1875BD-2BD7-4B08-995A-5C3BA3E305D3}" dt="2022-08-28T19:45:39.832" v="3539" actId="1035"/>
        <pc:sldMkLst>
          <pc:docMk/>
          <pc:sldMk cId="0" sldId="276"/>
        </pc:sldMkLst>
        <pc:spChg chg="mod">
          <ac:chgData name="Mei Collins" userId="f58710cf-9b7c-4342-a50c-dd3de50b0186" providerId="ADAL" clId="{CC1875BD-2BD7-4B08-995A-5C3BA3E305D3}" dt="2022-08-28T19:45:31.367" v="3493" actId="14100"/>
          <ac:spMkLst>
            <pc:docMk/>
            <pc:sldMk cId="0" sldId="276"/>
            <ac:spMk id="18434" creationId="{39BC3760-F36E-829A-92FD-458B80394B21}"/>
          </ac:spMkLst>
        </pc:spChg>
        <pc:graphicFrameChg chg="mod">
          <ac:chgData name="Mei Collins" userId="f58710cf-9b7c-4342-a50c-dd3de50b0186" providerId="ADAL" clId="{CC1875BD-2BD7-4B08-995A-5C3BA3E305D3}" dt="2022-08-28T19:45:39.832" v="3539" actId="1035"/>
          <ac:graphicFrameMkLst>
            <pc:docMk/>
            <pc:sldMk cId="0" sldId="276"/>
            <ac:graphicFrameMk id="3" creationId="{731F2F62-631E-C5BB-A826-99F3D6451DCA}"/>
          </ac:graphicFrameMkLst>
        </pc:graphicFrameChg>
      </pc:sldChg>
      <pc:sldChg chg="modSp add mod">
        <pc:chgData name="Mei Collins" userId="f58710cf-9b7c-4342-a50c-dd3de50b0186" providerId="ADAL" clId="{CC1875BD-2BD7-4B08-995A-5C3BA3E305D3}" dt="2022-08-15T14:21:30.435" v="3106" actId="14100"/>
        <pc:sldMkLst>
          <pc:docMk/>
          <pc:sldMk cId="0" sldId="277"/>
        </pc:sldMkLst>
        <pc:spChg chg="mod">
          <ac:chgData name="Mei Collins" userId="f58710cf-9b7c-4342-a50c-dd3de50b0186" providerId="ADAL" clId="{CC1875BD-2BD7-4B08-995A-5C3BA3E305D3}" dt="2022-08-15T14:21:30.435" v="3106" actId="14100"/>
          <ac:spMkLst>
            <pc:docMk/>
            <pc:sldMk cId="0" sldId="277"/>
            <ac:spMk id="3" creationId="{44661B1D-6609-F5DE-0663-1C4D7951DB0E}"/>
          </ac:spMkLst>
        </pc:spChg>
      </pc:sldChg>
      <pc:sldChg chg="modSp add mod">
        <pc:chgData name="Mei Collins" userId="f58710cf-9b7c-4342-a50c-dd3de50b0186" providerId="ADAL" clId="{CC1875BD-2BD7-4B08-995A-5C3BA3E305D3}" dt="2022-08-15T03:22:35.063" v="1071" actId="1035"/>
        <pc:sldMkLst>
          <pc:docMk/>
          <pc:sldMk cId="0" sldId="279"/>
        </pc:sldMkLst>
        <pc:graphicFrameChg chg="mod">
          <ac:chgData name="Mei Collins" userId="f58710cf-9b7c-4342-a50c-dd3de50b0186" providerId="ADAL" clId="{CC1875BD-2BD7-4B08-995A-5C3BA3E305D3}" dt="2022-08-15T03:22:35.063" v="1071" actId="1035"/>
          <ac:graphicFrameMkLst>
            <pc:docMk/>
            <pc:sldMk cId="0" sldId="279"/>
            <ac:graphicFrameMk id="3" creationId="{A45956B4-65CC-3378-BB56-0D853272D273}"/>
          </ac:graphicFrameMkLst>
        </pc:graphicFrameChg>
      </pc:sldChg>
      <pc:sldChg chg="modSp add mod">
        <pc:chgData name="Mei Collins" userId="f58710cf-9b7c-4342-a50c-dd3de50b0186" providerId="ADAL" clId="{CC1875BD-2BD7-4B08-995A-5C3BA3E305D3}" dt="2022-08-15T03:22:43.610" v="1127" actId="1035"/>
        <pc:sldMkLst>
          <pc:docMk/>
          <pc:sldMk cId="0" sldId="280"/>
        </pc:sldMkLst>
        <pc:graphicFrameChg chg="mod">
          <ac:chgData name="Mei Collins" userId="f58710cf-9b7c-4342-a50c-dd3de50b0186" providerId="ADAL" clId="{CC1875BD-2BD7-4B08-995A-5C3BA3E305D3}" dt="2022-08-15T03:22:43.610" v="1127" actId="1035"/>
          <ac:graphicFrameMkLst>
            <pc:docMk/>
            <pc:sldMk cId="0" sldId="280"/>
            <ac:graphicFrameMk id="3" creationId="{4A7CB110-A601-CE36-D0FC-3A42E10B62CC}"/>
          </ac:graphicFrameMkLst>
        </pc:graphicFrameChg>
      </pc:sldChg>
      <pc:sldChg chg="modSp add mod">
        <pc:chgData name="Mei Collins" userId="f58710cf-9b7c-4342-a50c-dd3de50b0186" providerId="ADAL" clId="{CC1875BD-2BD7-4B08-995A-5C3BA3E305D3}" dt="2022-08-15T03:22:22.465" v="1041" actId="1035"/>
        <pc:sldMkLst>
          <pc:docMk/>
          <pc:sldMk cId="0" sldId="281"/>
        </pc:sldMkLst>
        <pc:graphicFrameChg chg="mod">
          <ac:chgData name="Mei Collins" userId="f58710cf-9b7c-4342-a50c-dd3de50b0186" providerId="ADAL" clId="{CC1875BD-2BD7-4B08-995A-5C3BA3E305D3}" dt="2022-08-15T03:22:22.465" v="1041" actId="1035"/>
          <ac:graphicFrameMkLst>
            <pc:docMk/>
            <pc:sldMk cId="0" sldId="281"/>
            <ac:graphicFrameMk id="3" creationId="{14DAF07D-DBFC-98BF-47E1-BFE39443AC44}"/>
          </ac:graphicFrameMkLst>
        </pc:graphicFrameChg>
        <pc:graphicFrameChg chg="mod">
          <ac:chgData name="Mei Collins" userId="f58710cf-9b7c-4342-a50c-dd3de50b0186" providerId="ADAL" clId="{CC1875BD-2BD7-4B08-995A-5C3BA3E305D3}" dt="2022-08-15T03:22:22.465" v="1041" actId="1035"/>
          <ac:graphicFrameMkLst>
            <pc:docMk/>
            <pc:sldMk cId="0" sldId="281"/>
            <ac:graphicFrameMk id="4" creationId="{E60C2191-A905-D008-8879-F8F197D61B85}"/>
          </ac:graphicFrameMkLst>
        </pc:graphicFrameChg>
      </pc:sldChg>
      <pc:sldChg chg="modSp add mod">
        <pc:chgData name="Mei Collins" userId="f58710cf-9b7c-4342-a50c-dd3de50b0186" providerId="ADAL" clId="{CC1875BD-2BD7-4B08-995A-5C3BA3E305D3}" dt="2022-08-28T19:42:28.940" v="3456" actId="313"/>
        <pc:sldMkLst>
          <pc:docMk/>
          <pc:sldMk cId="0" sldId="283"/>
        </pc:sldMkLst>
        <pc:spChg chg="mod">
          <ac:chgData name="Mei Collins" userId="f58710cf-9b7c-4342-a50c-dd3de50b0186" providerId="ADAL" clId="{CC1875BD-2BD7-4B08-995A-5C3BA3E305D3}" dt="2022-08-28T19:42:28.940" v="3456" actId="313"/>
          <ac:spMkLst>
            <pc:docMk/>
            <pc:sldMk cId="0" sldId="283"/>
            <ac:spMk id="11266" creationId="{B8D9EEC3-3588-5454-72EA-B2B13A615ECA}"/>
          </ac:spMkLst>
        </pc:spChg>
        <pc:spChg chg="mod">
          <ac:chgData name="Mei Collins" userId="f58710cf-9b7c-4342-a50c-dd3de50b0186" providerId="ADAL" clId="{CC1875BD-2BD7-4B08-995A-5C3BA3E305D3}" dt="2022-08-15T14:19:36.793" v="3058" actId="403"/>
          <ac:spMkLst>
            <pc:docMk/>
            <pc:sldMk cId="0" sldId="283"/>
            <ac:spMk id="11267" creationId="{13B1DE6E-C3B9-B6B5-3E87-D8BDE38B1553}"/>
          </ac:spMkLst>
        </pc:spChg>
      </pc:sldChg>
      <pc:sldChg chg="del">
        <pc:chgData name="Mei Collins" userId="f58710cf-9b7c-4342-a50c-dd3de50b0186" providerId="ADAL" clId="{CC1875BD-2BD7-4B08-995A-5C3BA3E305D3}" dt="2022-08-28T17:27:00.381" v="3220" actId="47"/>
        <pc:sldMkLst>
          <pc:docMk/>
          <pc:sldMk cId="504052442" sldId="619"/>
        </pc:sldMkLst>
      </pc:sldChg>
      <pc:sldChg chg="modSp del mod ord">
        <pc:chgData name="Mei Collins" userId="f58710cf-9b7c-4342-a50c-dd3de50b0186" providerId="ADAL" clId="{CC1875BD-2BD7-4B08-995A-5C3BA3E305D3}" dt="2022-08-15T13:54:44.261" v="2071" actId="47"/>
        <pc:sldMkLst>
          <pc:docMk/>
          <pc:sldMk cId="4291599709" sldId="1059"/>
        </pc:sldMkLst>
        <pc:spChg chg="mod">
          <ac:chgData name="Mei Collins" userId="f58710cf-9b7c-4342-a50c-dd3de50b0186" providerId="ADAL" clId="{CC1875BD-2BD7-4B08-995A-5C3BA3E305D3}" dt="2022-08-15T03:35:14.948" v="1536" actId="27636"/>
          <ac:spMkLst>
            <pc:docMk/>
            <pc:sldMk cId="4291599709" sldId="1059"/>
            <ac:spMk id="10" creationId="{00000000-0000-0000-0000-000000000000}"/>
          </ac:spMkLst>
        </pc:spChg>
      </pc:sldChg>
      <pc:sldChg chg="modSp del ord">
        <pc:chgData name="Mei Collins" userId="f58710cf-9b7c-4342-a50c-dd3de50b0186" providerId="ADAL" clId="{CC1875BD-2BD7-4B08-995A-5C3BA3E305D3}" dt="2022-08-15T13:56:44.783" v="2122" actId="47"/>
        <pc:sldMkLst>
          <pc:docMk/>
          <pc:sldMk cId="196478825" sldId="1060"/>
        </pc:sldMkLst>
        <pc:picChg chg="mod">
          <ac:chgData name="Mei Collins" userId="f58710cf-9b7c-4342-a50c-dd3de50b0186" providerId="ADAL" clId="{CC1875BD-2BD7-4B08-995A-5C3BA3E305D3}" dt="2022-08-15T13:55:07.645" v="2095" actId="1076"/>
          <ac:picMkLst>
            <pc:docMk/>
            <pc:sldMk cId="196478825" sldId="1060"/>
            <ac:picMk id="2053" creationId="{00000000-0000-0000-0000-000000000000}"/>
          </ac:picMkLst>
        </pc:picChg>
      </pc:sldChg>
      <pc:sldChg chg="add del">
        <pc:chgData name="Mei Collins" userId="f58710cf-9b7c-4342-a50c-dd3de50b0186" providerId="ADAL" clId="{CC1875BD-2BD7-4B08-995A-5C3BA3E305D3}" dt="2022-08-15T03:16:39.491" v="843" actId="47"/>
        <pc:sldMkLst>
          <pc:docMk/>
          <pc:sldMk cId="2853402934" sldId="1062"/>
        </pc:sldMkLst>
      </pc:sldChg>
      <pc:sldChg chg="del">
        <pc:chgData name="Mei Collins" userId="f58710cf-9b7c-4342-a50c-dd3de50b0186" providerId="ADAL" clId="{CC1875BD-2BD7-4B08-995A-5C3BA3E305D3}" dt="2022-08-15T13:57:12.974" v="2143" actId="47"/>
        <pc:sldMkLst>
          <pc:docMk/>
          <pc:sldMk cId="3889400839" sldId="1062"/>
        </pc:sldMkLst>
      </pc:sldChg>
      <pc:sldChg chg="del">
        <pc:chgData name="Mei Collins" userId="f58710cf-9b7c-4342-a50c-dd3de50b0186" providerId="ADAL" clId="{CC1875BD-2BD7-4B08-995A-5C3BA3E305D3}" dt="2022-08-15T13:57:37.558" v="2159" actId="47"/>
        <pc:sldMkLst>
          <pc:docMk/>
          <pc:sldMk cId="4244682636" sldId="1063"/>
        </pc:sldMkLst>
      </pc:sldChg>
      <pc:sldChg chg="add del">
        <pc:chgData name="Mei Collins" userId="f58710cf-9b7c-4342-a50c-dd3de50b0186" providerId="ADAL" clId="{CC1875BD-2BD7-4B08-995A-5C3BA3E305D3}" dt="2022-08-15T03:10:03.897" v="569" actId="47"/>
        <pc:sldMkLst>
          <pc:docMk/>
          <pc:sldMk cId="48661880" sldId="1064"/>
        </pc:sldMkLst>
      </pc:sldChg>
      <pc:sldChg chg="del">
        <pc:chgData name="Mei Collins" userId="f58710cf-9b7c-4342-a50c-dd3de50b0186" providerId="ADAL" clId="{CC1875BD-2BD7-4B08-995A-5C3BA3E305D3}" dt="2022-08-15T13:58:29.990" v="2189" actId="47"/>
        <pc:sldMkLst>
          <pc:docMk/>
          <pc:sldMk cId="2792186669" sldId="1064"/>
        </pc:sldMkLst>
      </pc:sldChg>
      <pc:sldChg chg="add del">
        <pc:chgData name="Mei Collins" userId="f58710cf-9b7c-4342-a50c-dd3de50b0186" providerId="ADAL" clId="{CC1875BD-2BD7-4B08-995A-5C3BA3E305D3}" dt="2022-08-15T03:12:45.323" v="674" actId="47"/>
        <pc:sldMkLst>
          <pc:docMk/>
          <pc:sldMk cId="253493569" sldId="1065"/>
        </pc:sldMkLst>
      </pc:sldChg>
      <pc:sldChg chg="modSp del mod">
        <pc:chgData name="Mei Collins" userId="f58710cf-9b7c-4342-a50c-dd3de50b0186" providerId="ADAL" clId="{CC1875BD-2BD7-4B08-995A-5C3BA3E305D3}" dt="2022-08-15T13:59:26.794" v="2232" actId="47"/>
        <pc:sldMkLst>
          <pc:docMk/>
          <pc:sldMk cId="1276907513" sldId="1065"/>
        </pc:sldMkLst>
        <pc:spChg chg="mod">
          <ac:chgData name="Mei Collins" userId="f58710cf-9b7c-4342-a50c-dd3de50b0186" providerId="ADAL" clId="{CC1875BD-2BD7-4B08-995A-5C3BA3E305D3}" dt="2022-08-15T03:35:14.951" v="1537" actId="27636"/>
          <ac:spMkLst>
            <pc:docMk/>
            <pc:sldMk cId="1276907513" sldId="1065"/>
            <ac:spMk id="7" creationId="{00000000-0000-0000-0000-000000000000}"/>
          </ac:spMkLst>
        </pc:spChg>
      </pc:sldChg>
      <pc:sldChg chg="add del">
        <pc:chgData name="Mei Collins" userId="f58710cf-9b7c-4342-a50c-dd3de50b0186" providerId="ADAL" clId="{CC1875BD-2BD7-4B08-995A-5C3BA3E305D3}" dt="2022-08-15T03:16:37.560" v="842" actId="47"/>
        <pc:sldMkLst>
          <pc:docMk/>
          <pc:sldMk cId="35426117" sldId="1066"/>
        </pc:sldMkLst>
      </pc:sldChg>
      <pc:sldChg chg="del">
        <pc:chgData name="Mei Collins" userId="f58710cf-9b7c-4342-a50c-dd3de50b0186" providerId="ADAL" clId="{CC1875BD-2BD7-4B08-995A-5C3BA3E305D3}" dt="2022-08-15T14:00:14.824" v="2257" actId="47"/>
        <pc:sldMkLst>
          <pc:docMk/>
          <pc:sldMk cId="2548271087" sldId="1066"/>
        </pc:sldMkLst>
      </pc:sldChg>
      <pc:sldChg chg="add del">
        <pc:chgData name="Mei Collins" userId="f58710cf-9b7c-4342-a50c-dd3de50b0186" providerId="ADAL" clId="{CC1875BD-2BD7-4B08-995A-5C3BA3E305D3}" dt="2022-08-15T13:44:36.082" v="1780" actId="47"/>
        <pc:sldMkLst>
          <pc:docMk/>
          <pc:sldMk cId="2774973592" sldId="1068"/>
        </pc:sldMkLst>
      </pc:sldChg>
      <pc:sldChg chg="add del">
        <pc:chgData name="Mei Collins" userId="f58710cf-9b7c-4342-a50c-dd3de50b0186" providerId="ADAL" clId="{CC1875BD-2BD7-4B08-995A-5C3BA3E305D3}" dt="2022-08-15T03:11:43.306" v="616" actId="47"/>
        <pc:sldMkLst>
          <pc:docMk/>
          <pc:sldMk cId="402656654" sldId="1069"/>
        </pc:sldMkLst>
      </pc:sldChg>
      <pc:sldChg chg="del">
        <pc:chgData name="Mei Collins" userId="f58710cf-9b7c-4342-a50c-dd3de50b0186" providerId="ADAL" clId="{CC1875BD-2BD7-4B08-995A-5C3BA3E305D3}" dt="2022-08-15T14:02:37.716" v="2360" actId="47"/>
        <pc:sldMkLst>
          <pc:docMk/>
          <pc:sldMk cId="2857232624" sldId="1069"/>
        </pc:sldMkLst>
      </pc:sldChg>
      <pc:sldChg chg="modSp del">
        <pc:chgData name="Mei Collins" userId="f58710cf-9b7c-4342-a50c-dd3de50b0186" providerId="ADAL" clId="{CC1875BD-2BD7-4B08-995A-5C3BA3E305D3}" dt="2022-08-15T14:03:39.715" v="2417" actId="47"/>
        <pc:sldMkLst>
          <pc:docMk/>
          <pc:sldMk cId="3924204061" sldId="1070"/>
        </pc:sldMkLst>
        <pc:picChg chg="mod">
          <ac:chgData name="Mei Collins" userId="f58710cf-9b7c-4342-a50c-dd3de50b0186" providerId="ADAL" clId="{CC1875BD-2BD7-4B08-995A-5C3BA3E305D3}" dt="2022-08-15T14:03:17.689" v="2412" actId="1076"/>
          <ac:picMkLst>
            <pc:docMk/>
            <pc:sldMk cId="3924204061" sldId="1070"/>
            <ac:picMk id="1026" creationId="{00000000-0000-0000-0000-000000000000}"/>
          </ac:picMkLst>
        </pc:picChg>
      </pc:sldChg>
      <pc:sldChg chg="del">
        <pc:chgData name="Mei Collins" userId="f58710cf-9b7c-4342-a50c-dd3de50b0186" providerId="ADAL" clId="{CC1875BD-2BD7-4B08-995A-5C3BA3E305D3}" dt="2022-08-15T14:05:34.528" v="2518" actId="47"/>
        <pc:sldMkLst>
          <pc:docMk/>
          <pc:sldMk cId="1256999512" sldId="1071"/>
        </pc:sldMkLst>
      </pc:sldChg>
      <pc:sldChg chg="del">
        <pc:chgData name="Mei Collins" userId="f58710cf-9b7c-4342-a50c-dd3de50b0186" providerId="ADAL" clId="{CC1875BD-2BD7-4B08-995A-5C3BA3E305D3}" dt="2022-08-15T03:35:55.653" v="1538" actId="47"/>
        <pc:sldMkLst>
          <pc:docMk/>
          <pc:sldMk cId="3263132257" sldId="1072"/>
        </pc:sldMkLst>
      </pc:sldChg>
      <pc:sldChg chg="del">
        <pc:chgData name="Mei Collins" userId="f58710cf-9b7c-4342-a50c-dd3de50b0186" providerId="ADAL" clId="{CC1875BD-2BD7-4B08-995A-5C3BA3E305D3}" dt="2022-08-15T14:08:29.704" v="2639" actId="47"/>
        <pc:sldMkLst>
          <pc:docMk/>
          <pc:sldMk cId="3990382854" sldId="1073"/>
        </pc:sldMkLst>
      </pc:sldChg>
      <pc:sldChg chg="del">
        <pc:chgData name="Mei Collins" userId="f58710cf-9b7c-4342-a50c-dd3de50b0186" providerId="ADAL" clId="{CC1875BD-2BD7-4B08-995A-5C3BA3E305D3}" dt="2022-08-15T14:06:33.538" v="2614" actId="47"/>
        <pc:sldMkLst>
          <pc:docMk/>
          <pc:sldMk cId="3586992490" sldId="1074"/>
        </pc:sldMkLst>
      </pc:sldChg>
      <pc:sldChg chg="del">
        <pc:chgData name="Mei Collins" userId="f58710cf-9b7c-4342-a50c-dd3de50b0186" providerId="ADAL" clId="{CC1875BD-2BD7-4B08-995A-5C3BA3E305D3}" dt="2022-08-15T14:10:19.514" v="2668" actId="47"/>
        <pc:sldMkLst>
          <pc:docMk/>
          <pc:sldMk cId="4001297143" sldId="1075"/>
        </pc:sldMkLst>
      </pc:sldChg>
      <pc:sldChg chg="del">
        <pc:chgData name="Mei Collins" userId="f58710cf-9b7c-4342-a50c-dd3de50b0186" providerId="ADAL" clId="{CC1875BD-2BD7-4B08-995A-5C3BA3E305D3}" dt="2022-08-15T14:10:37.558" v="2694" actId="47"/>
        <pc:sldMkLst>
          <pc:docMk/>
          <pc:sldMk cId="913477444" sldId="1076"/>
        </pc:sldMkLst>
      </pc:sldChg>
      <pc:sldChg chg="del">
        <pc:chgData name="Mei Collins" userId="f58710cf-9b7c-4342-a50c-dd3de50b0186" providerId="ADAL" clId="{CC1875BD-2BD7-4B08-995A-5C3BA3E305D3}" dt="2022-08-15T14:11:19.672" v="2731" actId="47"/>
        <pc:sldMkLst>
          <pc:docMk/>
          <pc:sldMk cId="1099989368" sldId="1077"/>
        </pc:sldMkLst>
      </pc:sldChg>
      <pc:sldChg chg="del">
        <pc:chgData name="Mei Collins" userId="f58710cf-9b7c-4342-a50c-dd3de50b0186" providerId="ADAL" clId="{CC1875BD-2BD7-4B08-995A-5C3BA3E305D3}" dt="2022-08-15T14:11:54.673" v="2761" actId="47"/>
        <pc:sldMkLst>
          <pc:docMk/>
          <pc:sldMk cId="1225267198" sldId="1078"/>
        </pc:sldMkLst>
      </pc:sldChg>
      <pc:sldChg chg="del">
        <pc:chgData name="Mei Collins" userId="f58710cf-9b7c-4342-a50c-dd3de50b0186" providerId="ADAL" clId="{CC1875BD-2BD7-4B08-995A-5C3BA3E305D3}" dt="2022-08-15T14:12:35.705" v="2801" actId="47"/>
        <pc:sldMkLst>
          <pc:docMk/>
          <pc:sldMk cId="1758908548" sldId="1079"/>
        </pc:sldMkLst>
      </pc:sldChg>
      <pc:sldChg chg="add ord modCm">
        <pc:chgData name="Mei Collins" userId="f58710cf-9b7c-4342-a50c-dd3de50b0186" providerId="ADAL" clId="{CC1875BD-2BD7-4B08-995A-5C3BA3E305D3}" dt="2022-08-28T19:33:02.181" v="3297"/>
        <pc:sldMkLst>
          <pc:docMk/>
          <pc:sldMk cId="3415496196" sldId="1080"/>
        </pc:sldMkLst>
      </pc:sldChg>
      <pc:sldChg chg="add">
        <pc:chgData name="Mei Collins" userId="f58710cf-9b7c-4342-a50c-dd3de50b0186" providerId="ADAL" clId="{CC1875BD-2BD7-4B08-995A-5C3BA3E305D3}" dt="2022-08-15T02:35:41.984" v="102"/>
        <pc:sldMkLst>
          <pc:docMk/>
          <pc:sldMk cId="4230871298" sldId="1081"/>
        </pc:sldMkLst>
      </pc:sldChg>
      <pc:sldChg chg="del">
        <pc:chgData name="Mei Collins" userId="f58710cf-9b7c-4342-a50c-dd3de50b0186" providerId="ADAL" clId="{CC1875BD-2BD7-4B08-995A-5C3BA3E305D3}" dt="2022-08-15T14:13:59.488" v="2868" actId="47"/>
        <pc:sldMkLst>
          <pc:docMk/>
          <pc:sldMk cId="1256738142" sldId="1082"/>
        </pc:sldMkLst>
      </pc:sldChg>
      <pc:sldChg chg="del">
        <pc:chgData name="Mei Collins" userId="f58710cf-9b7c-4342-a50c-dd3de50b0186" providerId="ADAL" clId="{CC1875BD-2BD7-4B08-995A-5C3BA3E305D3}" dt="2022-08-15T14:16:00.797" v="2969" actId="47"/>
        <pc:sldMkLst>
          <pc:docMk/>
          <pc:sldMk cId="2455801914" sldId="1083"/>
        </pc:sldMkLst>
      </pc:sldChg>
      <pc:sldChg chg="add del">
        <pc:chgData name="Mei Collins" userId="f58710cf-9b7c-4342-a50c-dd3de50b0186" providerId="ADAL" clId="{CC1875BD-2BD7-4B08-995A-5C3BA3E305D3}" dt="2022-08-28T19:32:16.677" v="3296" actId="47"/>
        <pc:sldMkLst>
          <pc:docMk/>
          <pc:sldMk cId="3188259749" sldId="1084"/>
        </pc:sldMkLst>
      </pc:sldChg>
      <pc:sldChg chg="modSp new mod">
        <pc:chgData name="Mei Collins" userId="f58710cf-9b7c-4342-a50c-dd3de50b0186" providerId="ADAL" clId="{CC1875BD-2BD7-4B08-995A-5C3BA3E305D3}" dt="2022-08-15T13:44:52.255" v="1784" actId="27636"/>
        <pc:sldMkLst>
          <pc:docMk/>
          <pc:sldMk cId="3418432660" sldId="1085"/>
        </pc:sldMkLst>
        <pc:spChg chg="mod">
          <ac:chgData name="Mei Collins" userId="f58710cf-9b7c-4342-a50c-dd3de50b0186" providerId="ADAL" clId="{CC1875BD-2BD7-4B08-995A-5C3BA3E305D3}" dt="2022-08-15T03:09:53.987" v="564" actId="20577"/>
          <ac:spMkLst>
            <pc:docMk/>
            <pc:sldMk cId="3418432660" sldId="1085"/>
            <ac:spMk id="2" creationId="{80EC5E9C-98BE-4A61-2204-B6F9F05E7567}"/>
          </ac:spMkLst>
        </pc:spChg>
        <pc:spChg chg="mod">
          <ac:chgData name="Mei Collins" userId="f58710cf-9b7c-4342-a50c-dd3de50b0186" providerId="ADAL" clId="{CC1875BD-2BD7-4B08-995A-5C3BA3E305D3}" dt="2022-08-15T13:44:52.255" v="1784" actId="27636"/>
          <ac:spMkLst>
            <pc:docMk/>
            <pc:sldMk cId="3418432660" sldId="1085"/>
            <ac:spMk id="3" creationId="{5FA7D989-C2B7-7FF6-BEB3-E544AF2CB6E2}"/>
          </ac:spMkLst>
        </pc:spChg>
      </pc:sldChg>
      <pc:sldChg chg="addSp delSp modSp add mod">
        <pc:chgData name="Mei Collins" userId="f58710cf-9b7c-4342-a50c-dd3de50b0186" providerId="ADAL" clId="{CC1875BD-2BD7-4B08-995A-5C3BA3E305D3}" dt="2022-08-15T03:11:16.122" v="615" actId="166"/>
        <pc:sldMkLst>
          <pc:docMk/>
          <pc:sldMk cId="1064651102" sldId="1086"/>
        </pc:sldMkLst>
        <pc:spChg chg="mod ord">
          <ac:chgData name="Mei Collins" userId="f58710cf-9b7c-4342-a50c-dd3de50b0186" providerId="ADAL" clId="{CC1875BD-2BD7-4B08-995A-5C3BA3E305D3}" dt="2022-08-15T03:11:16.122" v="615" actId="166"/>
          <ac:spMkLst>
            <pc:docMk/>
            <pc:sldMk cId="1064651102" sldId="1086"/>
            <ac:spMk id="2" creationId="{80EC5E9C-98BE-4A61-2204-B6F9F05E7567}"/>
          </ac:spMkLst>
        </pc:spChg>
        <pc:spChg chg="del">
          <ac:chgData name="Mei Collins" userId="f58710cf-9b7c-4342-a50c-dd3de50b0186" providerId="ADAL" clId="{CC1875BD-2BD7-4B08-995A-5C3BA3E305D3}" dt="2022-08-15T03:10:41.729" v="609" actId="478"/>
          <ac:spMkLst>
            <pc:docMk/>
            <pc:sldMk cId="1064651102" sldId="1086"/>
            <ac:spMk id="3" creationId="{5FA7D989-C2B7-7FF6-BEB3-E544AF2CB6E2}"/>
          </ac:spMkLst>
        </pc:spChg>
        <pc:spChg chg="add mod">
          <ac:chgData name="Mei Collins" userId="f58710cf-9b7c-4342-a50c-dd3de50b0186" providerId="ADAL" clId="{CC1875BD-2BD7-4B08-995A-5C3BA3E305D3}" dt="2022-08-15T03:10:50.385" v="612" actId="1076"/>
          <ac:spMkLst>
            <pc:docMk/>
            <pc:sldMk cId="1064651102" sldId="1086"/>
            <ac:spMk id="5" creationId="{7E9166B2-595E-C221-F695-19D43BBA1030}"/>
          </ac:spMkLst>
        </pc:spChg>
        <pc:spChg chg="mod">
          <ac:chgData name="Mei Collins" userId="f58710cf-9b7c-4342-a50c-dd3de50b0186" providerId="ADAL" clId="{CC1875BD-2BD7-4B08-995A-5C3BA3E305D3}" dt="2022-08-15T03:11:11.299" v="614" actId="1076"/>
          <ac:spMkLst>
            <pc:docMk/>
            <pc:sldMk cId="1064651102" sldId="1086"/>
            <ac:spMk id="7" creationId="{4ADDBDD9-10C4-BF62-D0E5-D826A9AFD70E}"/>
          </ac:spMkLst>
        </pc:spChg>
        <pc:spChg chg="mod">
          <ac:chgData name="Mei Collins" userId="f58710cf-9b7c-4342-a50c-dd3de50b0186" providerId="ADAL" clId="{CC1875BD-2BD7-4B08-995A-5C3BA3E305D3}" dt="2022-08-15T03:11:11.299" v="614" actId="1076"/>
          <ac:spMkLst>
            <pc:docMk/>
            <pc:sldMk cId="1064651102" sldId="1086"/>
            <ac:spMk id="8" creationId="{567D81A2-661B-0BD4-31B6-87A233FC10BD}"/>
          </ac:spMkLst>
        </pc:spChg>
        <pc:spChg chg="mod">
          <ac:chgData name="Mei Collins" userId="f58710cf-9b7c-4342-a50c-dd3de50b0186" providerId="ADAL" clId="{CC1875BD-2BD7-4B08-995A-5C3BA3E305D3}" dt="2022-08-15T03:11:11.299" v="614" actId="1076"/>
          <ac:spMkLst>
            <pc:docMk/>
            <pc:sldMk cId="1064651102" sldId="1086"/>
            <ac:spMk id="10" creationId="{2D6E3114-D435-C8A8-BA72-E5C9D019CEC1}"/>
          </ac:spMkLst>
        </pc:spChg>
        <pc:spChg chg="mod">
          <ac:chgData name="Mei Collins" userId="f58710cf-9b7c-4342-a50c-dd3de50b0186" providerId="ADAL" clId="{CC1875BD-2BD7-4B08-995A-5C3BA3E305D3}" dt="2022-08-15T03:11:11.299" v="614" actId="1076"/>
          <ac:spMkLst>
            <pc:docMk/>
            <pc:sldMk cId="1064651102" sldId="1086"/>
            <ac:spMk id="11" creationId="{FD3C968B-80F4-AAC0-DB65-C8EC846E5630}"/>
          </ac:spMkLst>
        </pc:spChg>
        <pc:spChg chg="mod">
          <ac:chgData name="Mei Collins" userId="f58710cf-9b7c-4342-a50c-dd3de50b0186" providerId="ADAL" clId="{CC1875BD-2BD7-4B08-995A-5C3BA3E305D3}" dt="2022-08-15T03:11:11.299" v="614" actId="1076"/>
          <ac:spMkLst>
            <pc:docMk/>
            <pc:sldMk cId="1064651102" sldId="1086"/>
            <ac:spMk id="14" creationId="{1771E281-5AD1-4217-B9E0-B1B7B705148F}"/>
          </ac:spMkLst>
        </pc:spChg>
        <pc:spChg chg="mod">
          <ac:chgData name="Mei Collins" userId="f58710cf-9b7c-4342-a50c-dd3de50b0186" providerId="ADAL" clId="{CC1875BD-2BD7-4B08-995A-5C3BA3E305D3}" dt="2022-08-15T03:11:11.299" v="614" actId="1076"/>
          <ac:spMkLst>
            <pc:docMk/>
            <pc:sldMk cId="1064651102" sldId="1086"/>
            <ac:spMk id="15" creationId="{2A8A6644-FE09-0537-CFC0-1C2D0844A3BE}"/>
          </ac:spMkLst>
        </pc:spChg>
        <pc:spChg chg="mod">
          <ac:chgData name="Mei Collins" userId="f58710cf-9b7c-4342-a50c-dd3de50b0186" providerId="ADAL" clId="{CC1875BD-2BD7-4B08-995A-5C3BA3E305D3}" dt="2022-08-15T03:11:11.299" v="614" actId="1076"/>
          <ac:spMkLst>
            <pc:docMk/>
            <pc:sldMk cId="1064651102" sldId="1086"/>
            <ac:spMk id="16" creationId="{08939B94-9172-241A-DCF6-994AB9D38A45}"/>
          </ac:spMkLst>
        </pc:spChg>
        <pc:spChg chg="add mod">
          <ac:chgData name="Mei Collins" userId="f58710cf-9b7c-4342-a50c-dd3de50b0186" providerId="ADAL" clId="{CC1875BD-2BD7-4B08-995A-5C3BA3E305D3}" dt="2022-08-15T03:11:11.299" v="614" actId="1076"/>
          <ac:spMkLst>
            <pc:docMk/>
            <pc:sldMk cId="1064651102" sldId="1086"/>
            <ac:spMk id="17" creationId="{C4DB6268-BD1E-7956-97F2-312B13269749}"/>
          </ac:spMkLst>
        </pc:spChg>
        <pc:spChg chg="add mod">
          <ac:chgData name="Mei Collins" userId="f58710cf-9b7c-4342-a50c-dd3de50b0186" providerId="ADAL" clId="{CC1875BD-2BD7-4B08-995A-5C3BA3E305D3}" dt="2022-08-15T03:11:11.299" v="614" actId="1076"/>
          <ac:spMkLst>
            <pc:docMk/>
            <pc:sldMk cId="1064651102" sldId="1086"/>
            <ac:spMk id="18" creationId="{DB2DC6DF-9E5A-E5D0-E8CB-F380DE52F3BC}"/>
          </ac:spMkLst>
        </pc:spChg>
        <pc:spChg chg="add mod">
          <ac:chgData name="Mei Collins" userId="f58710cf-9b7c-4342-a50c-dd3de50b0186" providerId="ADAL" clId="{CC1875BD-2BD7-4B08-995A-5C3BA3E305D3}" dt="2022-08-15T03:11:11.299" v="614" actId="1076"/>
          <ac:spMkLst>
            <pc:docMk/>
            <pc:sldMk cId="1064651102" sldId="1086"/>
            <ac:spMk id="19" creationId="{F46A4537-4CFE-815E-422D-2A98C0693A0A}"/>
          </ac:spMkLst>
        </pc:spChg>
        <pc:spChg chg="add mod">
          <ac:chgData name="Mei Collins" userId="f58710cf-9b7c-4342-a50c-dd3de50b0186" providerId="ADAL" clId="{CC1875BD-2BD7-4B08-995A-5C3BA3E305D3}" dt="2022-08-15T03:11:11.299" v="614" actId="1076"/>
          <ac:spMkLst>
            <pc:docMk/>
            <pc:sldMk cId="1064651102" sldId="1086"/>
            <ac:spMk id="20" creationId="{F1C1F437-27C9-1350-1A4E-3C7C6C3C1CC9}"/>
          </ac:spMkLst>
        </pc:spChg>
        <pc:spChg chg="add mod">
          <ac:chgData name="Mei Collins" userId="f58710cf-9b7c-4342-a50c-dd3de50b0186" providerId="ADAL" clId="{CC1875BD-2BD7-4B08-995A-5C3BA3E305D3}" dt="2022-08-15T03:11:11.299" v="614" actId="1076"/>
          <ac:spMkLst>
            <pc:docMk/>
            <pc:sldMk cId="1064651102" sldId="1086"/>
            <ac:spMk id="21" creationId="{7DD19068-2D22-AF49-DA9F-C6CC05EAD8DF}"/>
          </ac:spMkLst>
        </pc:spChg>
        <pc:spChg chg="add mod">
          <ac:chgData name="Mei Collins" userId="f58710cf-9b7c-4342-a50c-dd3de50b0186" providerId="ADAL" clId="{CC1875BD-2BD7-4B08-995A-5C3BA3E305D3}" dt="2022-08-15T03:11:11.299" v="614" actId="1076"/>
          <ac:spMkLst>
            <pc:docMk/>
            <pc:sldMk cId="1064651102" sldId="1086"/>
            <ac:spMk id="22" creationId="{30159AE1-A0AF-4A2A-2CF2-1E9A4762C298}"/>
          </ac:spMkLst>
        </pc:spChg>
        <pc:spChg chg="add mod">
          <ac:chgData name="Mei Collins" userId="f58710cf-9b7c-4342-a50c-dd3de50b0186" providerId="ADAL" clId="{CC1875BD-2BD7-4B08-995A-5C3BA3E305D3}" dt="2022-08-15T03:11:11.299" v="614" actId="1076"/>
          <ac:spMkLst>
            <pc:docMk/>
            <pc:sldMk cId="1064651102" sldId="1086"/>
            <ac:spMk id="23" creationId="{BD0C4E8B-34E4-8FE5-F131-C062650818B2}"/>
          </ac:spMkLst>
        </pc:spChg>
        <pc:spChg chg="add mod">
          <ac:chgData name="Mei Collins" userId="f58710cf-9b7c-4342-a50c-dd3de50b0186" providerId="ADAL" clId="{CC1875BD-2BD7-4B08-995A-5C3BA3E305D3}" dt="2022-08-15T03:11:11.299" v="614" actId="1076"/>
          <ac:spMkLst>
            <pc:docMk/>
            <pc:sldMk cId="1064651102" sldId="1086"/>
            <ac:spMk id="24" creationId="{592BF913-641C-383C-61AB-58B7F2566E6F}"/>
          </ac:spMkLst>
        </pc:spChg>
        <pc:spChg chg="add mod">
          <ac:chgData name="Mei Collins" userId="f58710cf-9b7c-4342-a50c-dd3de50b0186" providerId="ADAL" clId="{CC1875BD-2BD7-4B08-995A-5C3BA3E305D3}" dt="2022-08-15T03:11:11.299" v="614" actId="1076"/>
          <ac:spMkLst>
            <pc:docMk/>
            <pc:sldMk cId="1064651102" sldId="1086"/>
            <ac:spMk id="25" creationId="{42CE33AA-D219-D4FB-44D1-AF36ED68AFB2}"/>
          </ac:spMkLst>
        </pc:spChg>
        <pc:grpChg chg="add mod">
          <ac:chgData name="Mei Collins" userId="f58710cf-9b7c-4342-a50c-dd3de50b0186" providerId="ADAL" clId="{CC1875BD-2BD7-4B08-995A-5C3BA3E305D3}" dt="2022-08-15T03:11:11.299" v="614" actId="1076"/>
          <ac:grpSpMkLst>
            <pc:docMk/>
            <pc:sldMk cId="1064651102" sldId="1086"/>
            <ac:grpSpMk id="6" creationId="{9ED38745-A353-C8AB-6E96-3B67A906B1C8}"/>
          </ac:grpSpMkLst>
        </pc:grpChg>
        <pc:grpChg chg="add mod">
          <ac:chgData name="Mei Collins" userId="f58710cf-9b7c-4342-a50c-dd3de50b0186" providerId="ADAL" clId="{CC1875BD-2BD7-4B08-995A-5C3BA3E305D3}" dt="2022-08-15T03:11:11.299" v="614" actId="1076"/>
          <ac:grpSpMkLst>
            <pc:docMk/>
            <pc:sldMk cId="1064651102" sldId="1086"/>
            <ac:grpSpMk id="9" creationId="{37E5EE64-6CE4-74BE-72C5-E55450F35873}"/>
          </ac:grpSpMkLst>
        </pc:grpChg>
        <pc:grpChg chg="add mod">
          <ac:chgData name="Mei Collins" userId="f58710cf-9b7c-4342-a50c-dd3de50b0186" providerId="ADAL" clId="{CC1875BD-2BD7-4B08-995A-5C3BA3E305D3}" dt="2022-08-15T03:11:11.299" v="614" actId="1076"/>
          <ac:grpSpMkLst>
            <pc:docMk/>
            <pc:sldMk cId="1064651102" sldId="1086"/>
            <ac:grpSpMk id="12" creationId="{C070A7BD-98C0-7E2B-9362-947F021F4D34}"/>
          </ac:grpSpMkLst>
        </pc:grpChg>
        <pc:grpChg chg="mod">
          <ac:chgData name="Mei Collins" userId="f58710cf-9b7c-4342-a50c-dd3de50b0186" providerId="ADAL" clId="{CC1875BD-2BD7-4B08-995A-5C3BA3E305D3}" dt="2022-08-15T03:11:11.299" v="614" actId="1076"/>
          <ac:grpSpMkLst>
            <pc:docMk/>
            <pc:sldMk cId="1064651102" sldId="1086"/>
            <ac:grpSpMk id="13" creationId="{993A1880-CA14-068D-19D5-2EB1C381BA33}"/>
          </ac:grpSpMkLst>
        </pc:grpChg>
        <pc:picChg chg="add mod">
          <ac:chgData name="Mei Collins" userId="f58710cf-9b7c-4342-a50c-dd3de50b0186" providerId="ADAL" clId="{CC1875BD-2BD7-4B08-995A-5C3BA3E305D3}" dt="2022-08-15T03:11:11.299" v="614" actId="1076"/>
          <ac:picMkLst>
            <pc:docMk/>
            <pc:sldMk cId="1064651102" sldId="1086"/>
            <ac:picMk id="26" creationId="{18F6046D-6C81-98E3-B8A3-97B64710A293}"/>
          </ac:picMkLst>
        </pc:picChg>
      </pc:sldChg>
      <pc:sldChg chg="addSp delSp modSp add mod modAnim modCm">
        <pc:chgData name="Mei Collins" userId="f58710cf-9b7c-4342-a50c-dd3de50b0186" providerId="ADAL" clId="{CC1875BD-2BD7-4B08-995A-5C3BA3E305D3}" dt="2022-08-29T16:24:01.457" v="3580" actId="1035"/>
        <pc:sldMkLst>
          <pc:docMk/>
          <pc:sldMk cId="1350050708" sldId="1087"/>
        </pc:sldMkLst>
        <pc:spChg chg="mod">
          <ac:chgData name="Mei Collins" userId="f58710cf-9b7c-4342-a50c-dd3de50b0186" providerId="ADAL" clId="{CC1875BD-2BD7-4B08-995A-5C3BA3E305D3}" dt="2022-08-28T19:36:05.199" v="3333" actId="20577"/>
          <ac:spMkLst>
            <pc:docMk/>
            <pc:sldMk cId="1350050708" sldId="1087"/>
            <ac:spMk id="2" creationId="{80EC5E9C-98BE-4A61-2204-B6F9F05E7567}"/>
          </ac:spMkLst>
        </pc:spChg>
        <pc:spChg chg="del">
          <ac:chgData name="Mei Collins" userId="f58710cf-9b7c-4342-a50c-dd3de50b0186" providerId="ADAL" clId="{CC1875BD-2BD7-4B08-995A-5C3BA3E305D3}" dt="2022-08-15T03:12:16.955" v="667" actId="478"/>
          <ac:spMkLst>
            <pc:docMk/>
            <pc:sldMk cId="1350050708" sldId="1087"/>
            <ac:spMk id="3" creationId="{5FA7D989-C2B7-7FF6-BEB3-E544AF2CB6E2}"/>
          </ac:spMkLst>
        </pc:spChg>
        <pc:spChg chg="add mod">
          <ac:chgData name="Mei Collins" userId="f58710cf-9b7c-4342-a50c-dd3de50b0186" providerId="ADAL" clId="{CC1875BD-2BD7-4B08-995A-5C3BA3E305D3}" dt="2022-08-15T03:12:40.810" v="673" actId="1076"/>
          <ac:spMkLst>
            <pc:docMk/>
            <pc:sldMk cId="1350050708" sldId="1087"/>
            <ac:spMk id="6" creationId="{9B4E32CA-B443-B788-145D-93C0D4970828}"/>
          </ac:spMkLst>
        </pc:spChg>
        <pc:picChg chg="add mod">
          <ac:chgData name="Mei Collins" userId="f58710cf-9b7c-4342-a50c-dd3de50b0186" providerId="ADAL" clId="{CC1875BD-2BD7-4B08-995A-5C3BA3E305D3}" dt="2022-08-29T16:24:01.457" v="3580" actId="1035"/>
          <ac:picMkLst>
            <pc:docMk/>
            <pc:sldMk cId="1350050708" sldId="1087"/>
            <ac:picMk id="5" creationId="{373F3EAA-443C-23B9-B239-33ADCCA9E4F2}"/>
          </ac:picMkLst>
        </pc:picChg>
      </pc:sldChg>
      <pc:sldChg chg="addSp modSp add mod ord">
        <pc:chgData name="Mei Collins" userId="f58710cf-9b7c-4342-a50c-dd3de50b0186" providerId="ADAL" clId="{CC1875BD-2BD7-4B08-995A-5C3BA3E305D3}" dt="2022-08-15T13:42:36.413" v="1678" actId="1036"/>
        <pc:sldMkLst>
          <pc:docMk/>
          <pc:sldMk cId="2893338428" sldId="1088"/>
        </pc:sldMkLst>
        <pc:spChg chg="mod">
          <ac:chgData name="Mei Collins" userId="f58710cf-9b7c-4342-a50c-dd3de50b0186" providerId="ADAL" clId="{CC1875BD-2BD7-4B08-995A-5C3BA3E305D3}" dt="2022-08-15T02:50:57.566" v="414" actId="20577"/>
          <ac:spMkLst>
            <pc:docMk/>
            <pc:sldMk cId="2893338428" sldId="1088"/>
            <ac:spMk id="2" creationId="{80EC5E9C-98BE-4A61-2204-B6F9F05E7567}"/>
          </ac:spMkLst>
        </pc:spChg>
        <pc:spChg chg="mod">
          <ac:chgData name="Mei Collins" userId="f58710cf-9b7c-4342-a50c-dd3de50b0186" providerId="ADAL" clId="{CC1875BD-2BD7-4B08-995A-5C3BA3E305D3}" dt="2022-08-15T13:42:31.830" v="1661" actId="1036"/>
          <ac:spMkLst>
            <pc:docMk/>
            <pc:sldMk cId="2893338428" sldId="1088"/>
            <ac:spMk id="3" creationId="{5FA7D989-C2B7-7FF6-BEB3-E544AF2CB6E2}"/>
          </ac:spMkLst>
        </pc:spChg>
        <pc:spChg chg="add mod">
          <ac:chgData name="Mei Collins" userId="f58710cf-9b7c-4342-a50c-dd3de50b0186" providerId="ADAL" clId="{CC1875BD-2BD7-4B08-995A-5C3BA3E305D3}" dt="2022-08-15T02:51:58.169" v="514" actId="1076"/>
          <ac:spMkLst>
            <pc:docMk/>
            <pc:sldMk cId="2893338428" sldId="1088"/>
            <ac:spMk id="6" creationId="{8B3FF1F4-91DF-CAB3-A450-E50551F82609}"/>
          </ac:spMkLst>
        </pc:spChg>
        <pc:spChg chg="add mod">
          <ac:chgData name="Mei Collins" userId="f58710cf-9b7c-4342-a50c-dd3de50b0186" providerId="ADAL" clId="{CC1875BD-2BD7-4B08-995A-5C3BA3E305D3}" dt="2022-08-15T02:52:20.903" v="520" actId="1076"/>
          <ac:spMkLst>
            <pc:docMk/>
            <pc:sldMk cId="2893338428" sldId="1088"/>
            <ac:spMk id="7" creationId="{E6DC71C0-9F94-7416-2197-95FDDA030CE2}"/>
          </ac:spMkLst>
        </pc:spChg>
        <pc:graphicFrameChg chg="add mod">
          <ac:chgData name="Mei Collins" userId="f58710cf-9b7c-4342-a50c-dd3de50b0186" providerId="ADAL" clId="{CC1875BD-2BD7-4B08-995A-5C3BA3E305D3}" dt="2022-08-15T13:42:36.413" v="1678" actId="1036"/>
          <ac:graphicFrameMkLst>
            <pc:docMk/>
            <pc:sldMk cId="2893338428" sldId="1088"/>
            <ac:graphicFrameMk id="5" creationId="{EC90F652-E6FA-81D8-C392-9BD481DDA423}"/>
          </ac:graphicFrameMkLst>
        </pc:graphicFrameChg>
      </pc:sldChg>
      <pc:sldChg chg="addSp delSp modSp add mod ord">
        <pc:chgData name="Mei Collins" userId="f58710cf-9b7c-4342-a50c-dd3de50b0186" providerId="ADAL" clId="{CC1875BD-2BD7-4B08-995A-5C3BA3E305D3}" dt="2022-08-15T13:42:59.523" v="1731" actId="1035"/>
        <pc:sldMkLst>
          <pc:docMk/>
          <pc:sldMk cId="557181781" sldId="1089"/>
        </pc:sldMkLst>
        <pc:spChg chg="mod">
          <ac:chgData name="Mei Collins" userId="f58710cf-9b7c-4342-a50c-dd3de50b0186" providerId="ADAL" clId="{CC1875BD-2BD7-4B08-995A-5C3BA3E305D3}" dt="2022-08-15T03:13:55.201" v="709" actId="20577"/>
          <ac:spMkLst>
            <pc:docMk/>
            <pc:sldMk cId="557181781" sldId="1089"/>
            <ac:spMk id="2" creationId="{80EC5E9C-98BE-4A61-2204-B6F9F05E7567}"/>
          </ac:spMkLst>
        </pc:spChg>
        <pc:spChg chg="mod">
          <ac:chgData name="Mei Collins" userId="f58710cf-9b7c-4342-a50c-dd3de50b0186" providerId="ADAL" clId="{CC1875BD-2BD7-4B08-995A-5C3BA3E305D3}" dt="2022-08-15T13:42:45.571" v="1692" actId="1035"/>
          <ac:spMkLst>
            <pc:docMk/>
            <pc:sldMk cId="557181781" sldId="1089"/>
            <ac:spMk id="3" creationId="{5FA7D989-C2B7-7FF6-BEB3-E544AF2CB6E2}"/>
          </ac:spMkLst>
        </pc:spChg>
        <pc:spChg chg="add del mod">
          <ac:chgData name="Mei Collins" userId="f58710cf-9b7c-4342-a50c-dd3de50b0186" providerId="ADAL" clId="{CC1875BD-2BD7-4B08-995A-5C3BA3E305D3}" dt="2022-08-15T03:14:47.211" v="819" actId="478"/>
          <ac:spMkLst>
            <pc:docMk/>
            <pc:sldMk cId="557181781" sldId="1089"/>
            <ac:spMk id="5" creationId="{CF29D08A-5595-4C72-0B0C-A53A48D6EEC6}"/>
          </ac:spMkLst>
        </pc:spChg>
        <pc:spChg chg="add mod">
          <ac:chgData name="Mei Collins" userId="f58710cf-9b7c-4342-a50c-dd3de50b0186" providerId="ADAL" clId="{CC1875BD-2BD7-4B08-995A-5C3BA3E305D3}" dt="2022-08-15T03:15:08.813" v="831" actId="1076"/>
          <ac:spMkLst>
            <pc:docMk/>
            <pc:sldMk cId="557181781" sldId="1089"/>
            <ac:spMk id="7" creationId="{4F9BAB6D-8F51-247D-D035-CD9B20BD9FA2}"/>
          </ac:spMkLst>
        </pc:spChg>
        <pc:picChg chg="add mod">
          <ac:chgData name="Mei Collins" userId="f58710cf-9b7c-4342-a50c-dd3de50b0186" providerId="ADAL" clId="{CC1875BD-2BD7-4B08-995A-5C3BA3E305D3}" dt="2022-08-15T13:42:51.154" v="1697" actId="1035"/>
          <ac:picMkLst>
            <pc:docMk/>
            <pc:sldMk cId="557181781" sldId="1089"/>
            <ac:picMk id="6" creationId="{B0CA5238-4094-4137-CCC0-BCF82B7D3385}"/>
          </ac:picMkLst>
        </pc:picChg>
        <pc:picChg chg="add mod">
          <ac:chgData name="Mei Collins" userId="f58710cf-9b7c-4342-a50c-dd3de50b0186" providerId="ADAL" clId="{CC1875BD-2BD7-4B08-995A-5C3BA3E305D3}" dt="2022-08-15T13:42:54.751" v="1711" actId="1035"/>
          <ac:picMkLst>
            <pc:docMk/>
            <pc:sldMk cId="557181781" sldId="1089"/>
            <ac:picMk id="8" creationId="{081E6F70-26C5-350B-0994-B72DDD4C0446}"/>
          </ac:picMkLst>
        </pc:picChg>
        <pc:picChg chg="add mod">
          <ac:chgData name="Mei Collins" userId="f58710cf-9b7c-4342-a50c-dd3de50b0186" providerId="ADAL" clId="{CC1875BD-2BD7-4B08-995A-5C3BA3E305D3}" dt="2022-08-15T13:42:59.523" v="1731" actId="1035"/>
          <ac:picMkLst>
            <pc:docMk/>
            <pc:sldMk cId="557181781" sldId="1089"/>
            <ac:picMk id="9" creationId="{1AB4E4BA-F492-BDD1-E524-712046832FB4}"/>
          </ac:picMkLst>
        </pc:picChg>
      </pc:sldChg>
      <pc:sldChg chg="del">
        <pc:chgData name="Mei Collins" userId="f58710cf-9b7c-4342-a50c-dd3de50b0186" providerId="ADAL" clId="{CC1875BD-2BD7-4B08-995A-5C3BA3E305D3}" dt="2022-08-15T13:49:48.940" v="1908" actId="47"/>
        <pc:sldMkLst>
          <pc:docMk/>
          <pc:sldMk cId="270214399" sldId="1090"/>
        </pc:sldMkLst>
      </pc:sldChg>
      <pc:sldChg chg="add del">
        <pc:chgData name="Mei Collins" userId="f58710cf-9b7c-4342-a50c-dd3de50b0186" providerId="ADAL" clId="{CC1875BD-2BD7-4B08-995A-5C3BA3E305D3}" dt="2022-08-15T03:19:07.923" v="859" actId="47"/>
        <pc:sldMkLst>
          <pc:docMk/>
          <pc:sldMk cId="3686306948" sldId="1090"/>
        </pc:sldMkLst>
      </pc:sldChg>
      <pc:sldChg chg="addSp delSp modSp add mod ord">
        <pc:chgData name="Mei Collins" userId="f58710cf-9b7c-4342-a50c-dd3de50b0186" providerId="ADAL" clId="{CC1875BD-2BD7-4B08-995A-5C3BA3E305D3}" dt="2022-08-15T14:18:42.952" v="3057" actId="20577"/>
        <pc:sldMkLst>
          <pc:docMk/>
          <pc:sldMk cId="2076272488" sldId="1091"/>
        </pc:sldMkLst>
        <pc:spChg chg="mod">
          <ac:chgData name="Mei Collins" userId="f58710cf-9b7c-4342-a50c-dd3de50b0186" providerId="ADAL" clId="{CC1875BD-2BD7-4B08-995A-5C3BA3E305D3}" dt="2022-08-15T03:20:17.894" v="926" actId="20577"/>
          <ac:spMkLst>
            <pc:docMk/>
            <pc:sldMk cId="2076272488" sldId="1091"/>
            <ac:spMk id="2" creationId="{80EC5E9C-98BE-4A61-2204-B6F9F05E7567}"/>
          </ac:spMkLst>
        </pc:spChg>
        <pc:spChg chg="del">
          <ac:chgData name="Mei Collins" userId="f58710cf-9b7c-4342-a50c-dd3de50b0186" providerId="ADAL" clId="{CC1875BD-2BD7-4B08-995A-5C3BA3E305D3}" dt="2022-08-15T03:20:20.930" v="927" actId="478"/>
          <ac:spMkLst>
            <pc:docMk/>
            <pc:sldMk cId="2076272488" sldId="1091"/>
            <ac:spMk id="3" creationId="{5FA7D989-C2B7-7FF6-BEB3-E544AF2CB6E2}"/>
          </ac:spMkLst>
        </pc:spChg>
        <pc:spChg chg="add del mod">
          <ac:chgData name="Mei Collins" userId="f58710cf-9b7c-4342-a50c-dd3de50b0186" providerId="ADAL" clId="{CC1875BD-2BD7-4B08-995A-5C3BA3E305D3}" dt="2022-08-15T03:20:40.852" v="930" actId="478"/>
          <ac:spMkLst>
            <pc:docMk/>
            <pc:sldMk cId="2076272488" sldId="1091"/>
            <ac:spMk id="5" creationId="{F48128DD-EE72-03F8-DC6F-BF4672C0436F}"/>
          </ac:spMkLst>
        </pc:spChg>
        <pc:spChg chg="add mod">
          <ac:chgData name="Mei Collins" userId="f58710cf-9b7c-4342-a50c-dd3de50b0186" providerId="ADAL" clId="{CC1875BD-2BD7-4B08-995A-5C3BA3E305D3}" dt="2022-08-15T14:18:42.952" v="3057" actId="20577"/>
          <ac:spMkLst>
            <pc:docMk/>
            <pc:sldMk cId="2076272488" sldId="1091"/>
            <ac:spMk id="6" creationId="{ED6D1DC7-9EFB-2E82-BC5D-13FB788BF17E}"/>
          </ac:spMkLst>
        </pc:spChg>
        <pc:spChg chg="add mod">
          <ac:chgData name="Mei Collins" userId="f58710cf-9b7c-4342-a50c-dd3de50b0186" providerId="ADAL" clId="{CC1875BD-2BD7-4B08-995A-5C3BA3E305D3}" dt="2022-08-15T03:20:46.371" v="931"/>
          <ac:spMkLst>
            <pc:docMk/>
            <pc:sldMk cId="2076272488" sldId="1091"/>
            <ac:spMk id="10" creationId="{D574CDE9-6056-4B69-484B-C4B4C4D79F69}"/>
          </ac:spMkLst>
        </pc:spChg>
        <pc:graphicFrameChg chg="add mod">
          <ac:chgData name="Mei Collins" userId="f58710cf-9b7c-4342-a50c-dd3de50b0186" providerId="ADAL" clId="{CC1875BD-2BD7-4B08-995A-5C3BA3E305D3}" dt="2022-08-15T03:20:38.297" v="929" actId="1076"/>
          <ac:graphicFrameMkLst>
            <pc:docMk/>
            <pc:sldMk cId="2076272488" sldId="1091"/>
            <ac:graphicFrameMk id="9" creationId="{2E5F8773-F7DF-B87F-F36F-9E48EE5B213E}"/>
          </ac:graphicFrameMkLst>
        </pc:graphicFrameChg>
        <pc:picChg chg="add mod">
          <ac:chgData name="Mei Collins" userId="f58710cf-9b7c-4342-a50c-dd3de50b0186" providerId="ADAL" clId="{CC1875BD-2BD7-4B08-995A-5C3BA3E305D3}" dt="2022-08-15T03:20:38.297" v="929" actId="1076"/>
          <ac:picMkLst>
            <pc:docMk/>
            <pc:sldMk cId="2076272488" sldId="1091"/>
            <ac:picMk id="7" creationId="{749F559F-FE30-081B-BF7F-911233A3EE06}"/>
          </ac:picMkLst>
        </pc:picChg>
        <pc:picChg chg="add mod">
          <ac:chgData name="Mei Collins" userId="f58710cf-9b7c-4342-a50c-dd3de50b0186" providerId="ADAL" clId="{CC1875BD-2BD7-4B08-995A-5C3BA3E305D3}" dt="2022-08-15T03:20:38.297" v="929" actId="1076"/>
          <ac:picMkLst>
            <pc:docMk/>
            <pc:sldMk cId="2076272488" sldId="1091"/>
            <ac:picMk id="8" creationId="{EF4B7377-8775-E6E4-681B-3DF447673172}"/>
          </ac:picMkLst>
        </pc:picChg>
      </pc:sldChg>
      <pc:sldChg chg="add del">
        <pc:chgData name="Mei Collins" userId="f58710cf-9b7c-4342-a50c-dd3de50b0186" providerId="ADAL" clId="{CC1875BD-2BD7-4B08-995A-5C3BA3E305D3}" dt="2022-08-15T14:21:38.538" v="3107" actId="47"/>
        <pc:sldMkLst>
          <pc:docMk/>
          <pc:sldMk cId="603479929" sldId="1092"/>
        </pc:sldMkLst>
      </pc:sldChg>
      <pc:sldChg chg="addSp modSp add del mod modNotes">
        <pc:chgData name="Mei Collins" userId="f58710cf-9b7c-4342-a50c-dd3de50b0186" providerId="ADAL" clId="{CC1875BD-2BD7-4B08-995A-5C3BA3E305D3}" dt="2022-08-15T03:20:49.111" v="932" actId="47"/>
        <pc:sldMkLst>
          <pc:docMk/>
          <pc:sldMk cId="0" sldId="1093"/>
        </pc:sldMkLst>
        <pc:spChg chg="add mod">
          <ac:chgData name="Mei Collins" userId="f58710cf-9b7c-4342-a50c-dd3de50b0186" providerId="ADAL" clId="{CC1875BD-2BD7-4B08-995A-5C3BA3E305D3}" dt="2022-08-15T03:19:30.510" v="866" actId="1076"/>
          <ac:spMkLst>
            <pc:docMk/>
            <pc:sldMk cId="0" sldId="1093"/>
            <ac:spMk id="3" creationId="{BA0FE4AB-AB93-9EFA-4558-38A58AB740AE}"/>
          </ac:spMkLst>
        </pc:spChg>
        <pc:spChg chg="mod">
          <ac:chgData name="Mei Collins" userId="f58710cf-9b7c-4342-a50c-dd3de50b0186" providerId="ADAL" clId="{CC1875BD-2BD7-4B08-995A-5C3BA3E305D3}" dt="2022-08-15T03:19:41.978" v="870" actId="1076"/>
          <ac:spMkLst>
            <pc:docMk/>
            <pc:sldMk cId="0" sldId="1093"/>
            <ac:spMk id="8" creationId="{4D62544A-B3B0-BDE0-B079-D25FCF6C15C0}"/>
          </ac:spMkLst>
        </pc:spChg>
        <pc:graphicFrameChg chg="mod">
          <ac:chgData name="Mei Collins" userId="f58710cf-9b7c-4342-a50c-dd3de50b0186" providerId="ADAL" clId="{CC1875BD-2BD7-4B08-995A-5C3BA3E305D3}" dt="2022-08-15T03:19:38.424" v="869" actId="1076"/>
          <ac:graphicFrameMkLst>
            <pc:docMk/>
            <pc:sldMk cId="0" sldId="1093"/>
            <ac:graphicFrameMk id="2" creationId="{F008F694-09BA-02E7-BB3A-33488A602BB3}"/>
          </ac:graphicFrameMkLst>
        </pc:graphicFrameChg>
        <pc:picChg chg="mod">
          <ac:chgData name="Mei Collins" userId="f58710cf-9b7c-4342-a50c-dd3de50b0186" providerId="ADAL" clId="{CC1875BD-2BD7-4B08-995A-5C3BA3E305D3}" dt="2022-08-15T03:19:50.055" v="872" actId="1076"/>
          <ac:picMkLst>
            <pc:docMk/>
            <pc:sldMk cId="0" sldId="1093"/>
            <ac:picMk id="10244" creationId="{573D810B-25D6-7957-449F-306C1B7082C8}"/>
          </ac:picMkLst>
        </pc:picChg>
        <pc:picChg chg="mod">
          <ac:chgData name="Mei Collins" userId="f58710cf-9b7c-4342-a50c-dd3de50b0186" providerId="ADAL" clId="{CC1875BD-2BD7-4B08-995A-5C3BA3E305D3}" dt="2022-08-15T03:19:50.055" v="872" actId="1076"/>
          <ac:picMkLst>
            <pc:docMk/>
            <pc:sldMk cId="0" sldId="1093"/>
            <ac:picMk id="10245" creationId="{266C9896-D22A-45E8-8156-0395838F6C7D}"/>
          </ac:picMkLst>
        </pc:picChg>
      </pc:sldChg>
      <pc:sldChg chg="add del">
        <pc:chgData name="Mei Collins" userId="f58710cf-9b7c-4342-a50c-dd3de50b0186" providerId="ADAL" clId="{CC1875BD-2BD7-4B08-995A-5C3BA3E305D3}" dt="2022-08-15T03:16:35.468" v="841" actId="47"/>
        <pc:sldMkLst>
          <pc:docMk/>
          <pc:sldMk cId="24496803" sldId="1093"/>
        </pc:sldMkLst>
      </pc:sldChg>
      <pc:sldChg chg="del">
        <pc:chgData name="Mei Collins" userId="f58710cf-9b7c-4342-a50c-dd3de50b0186" providerId="ADAL" clId="{CC1875BD-2BD7-4B08-995A-5C3BA3E305D3}" dt="2022-08-15T13:51:05.412" v="2012" actId="47"/>
        <pc:sldMkLst>
          <pc:docMk/>
          <pc:sldMk cId="86835963" sldId="1093"/>
        </pc:sldMkLst>
      </pc:sldChg>
      <pc:sldChg chg="new del">
        <pc:chgData name="Mei Collins" userId="f58710cf-9b7c-4342-a50c-dd3de50b0186" providerId="ADAL" clId="{CC1875BD-2BD7-4B08-995A-5C3BA3E305D3}" dt="2022-08-15T03:32:44.035" v="1508" actId="47"/>
        <pc:sldMkLst>
          <pc:docMk/>
          <pc:sldMk cId="3525503426" sldId="1093"/>
        </pc:sldMkLst>
      </pc:sldChg>
      <pc:sldChg chg="addSp modSp add mod ord modCm">
        <pc:chgData name="Mei Collins" userId="f58710cf-9b7c-4342-a50c-dd3de50b0186" providerId="ADAL" clId="{CC1875BD-2BD7-4B08-995A-5C3BA3E305D3}" dt="2022-08-28T19:35:38.296" v="3317"/>
        <pc:sldMkLst>
          <pc:docMk/>
          <pc:sldMk cId="2393891020" sldId="1094"/>
        </pc:sldMkLst>
        <pc:spChg chg="mod">
          <ac:chgData name="Mei Collins" userId="f58710cf-9b7c-4342-a50c-dd3de50b0186" providerId="ADAL" clId="{CC1875BD-2BD7-4B08-995A-5C3BA3E305D3}" dt="2022-08-15T03:30:39.451" v="1434" actId="20577"/>
          <ac:spMkLst>
            <pc:docMk/>
            <pc:sldMk cId="2393891020" sldId="1094"/>
            <ac:spMk id="2" creationId="{4E4640FC-916E-3E51-3A91-8D5945752FC3}"/>
          </ac:spMkLst>
        </pc:spChg>
        <pc:spChg chg="mod">
          <ac:chgData name="Mei Collins" userId="f58710cf-9b7c-4342-a50c-dd3de50b0186" providerId="ADAL" clId="{CC1875BD-2BD7-4B08-995A-5C3BA3E305D3}" dt="2022-08-28T19:35:30.895" v="3311" actId="20577"/>
          <ac:spMkLst>
            <pc:docMk/>
            <pc:sldMk cId="2393891020" sldId="1094"/>
            <ac:spMk id="3" creationId="{245B17D6-2E8D-E924-476A-2C8D05F9492E}"/>
          </ac:spMkLst>
        </pc:spChg>
        <pc:spChg chg="add mod">
          <ac:chgData name="Mei Collins" userId="f58710cf-9b7c-4342-a50c-dd3de50b0186" providerId="ADAL" clId="{CC1875BD-2BD7-4B08-995A-5C3BA3E305D3}" dt="2022-08-28T19:35:35.567" v="3316" actId="20577"/>
          <ac:spMkLst>
            <pc:docMk/>
            <pc:sldMk cId="2393891020" sldId="1094"/>
            <ac:spMk id="5" creationId="{EA441D93-BCE3-6033-BE6B-E355BFDE319D}"/>
          </ac:spMkLst>
        </pc:spChg>
        <pc:picChg chg="add mod">
          <ac:chgData name="Mei Collins" userId="f58710cf-9b7c-4342-a50c-dd3de50b0186" providerId="ADAL" clId="{CC1875BD-2BD7-4B08-995A-5C3BA3E305D3}" dt="2022-08-15T13:45:00.368" v="1785" actId="1076"/>
          <ac:picMkLst>
            <pc:docMk/>
            <pc:sldMk cId="2393891020" sldId="1094"/>
            <ac:picMk id="3074" creationId="{73BA2CE7-4A82-6D87-D01A-F1242EB5C683}"/>
          </ac:picMkLst>
        </pc:picChg>
      </pc:sldChg>
      <pc:sldChg chg="modSp new mod">
        <pc:chgData name="Mei Collins" userId="f58710cf-9b7c-4342-a50c-dd3de50b0186" providerId="ADAL" clId="{CC1875BD-2BD7-4B08-995A-5C3BA3E305D3}" dt="2022-08-15T13:37:17.425" v="1626" actId="20577"/>
        <pc:sldMkLst>
          <pc:docMk/>
          <pc:sldMk cId="3408115688" sldId="1095"/>
        </pc:sldMkLst>
        <pc:spChg chg="mod">
          <ac:chgData name="Mei Collins" userId="f58710cf-9b7c-4342-a50c-dd3de50b0186" providerId="ADAL" clId="{CC1875BD-2BD7-4B08-995A-5C3BA3E305D3}" dt="2022-08-15T13:37:17.425" v="1626" actId="20577"/>
          <ac:spMkLst>
            <pc:docMk/>
            <pc:sldMk cId="3408115688" sldId="1095"/>
            <ac:spMk id="2" creationId="{8968C9A0-5CA2-D4B0-A767-F29C4B1BD18D}"/>
          </ac:spMkLst>
        </pc:spChg>
        <pc:spChg chg="mod">
          <ac:chgData name="Mei Collins" userId="f58710cf-9b7c-4342-a50c-dd3de50b0186" providerId="ADAL" clId="{CC1875BD-2BD7-4B08-995A-5C3BA3E305D3}" dt="2022-08-15T03:34:08.759" v="1534" actId="1076"/>
          <ac:spMkLst>
            <pc:docMk/>
            <pc:sldMk cId="3408115688" sldId="1095"/>
            <ac:spMk id="3" creationId="{E6206283-FA30-1BE0-416F-B6ECEAF07FBD}"/>
          </ac:spMkLst>
        </pc:spChg>
      </pc:sldChg>
      <pc:sldChg chg="del">
        <pc:chgData name="Mei Collins" userId="f58710cf-9b7c-4342-a50c-dd3de50b0186" providerId="ADAL" clId="{CC1875BD-2BD7-4B08-995A-5C3BA3E305D3}" dt="2022-08-15T13:48:58.306" v="1807" actId="47"/>
        <pc:sldMkLst>
          <pc:docMk/>
          <pc:sldMk cId="1044699784" sldId="1096"/>
        </pc:sldMkLst>
      </pc:sldChg>
      <pc:sldChg chg="modSp add del mod">
        <pc:chgData name="Mei Collins" userId="f58710cf-9b7c-4342-a50c-dd3de50b0186" providerId="ADAL" clId="{CC1875BD-2BD7-4B08-995A-5C3BA3E305D3}" dt="2022-08-15T03:34:12.527" v="1535" actId="47"/>
        <pc:sldMkLst>
          <pc:docMk/>
          <pc:sldMk cId="3652552816" sldId="1096"/>
        </pc:sldMkLst>
        <pc:spChg chg="mod">
          <ac:chgData name="Mei Collins" userId="f58710cf-9b7c-4342-a50c-dd3de50b0186" providerId="ADAL" clId="{CC1875BD-2BD7-4B08-995A-5C3BA3E305D3}" dt="2022-08-15T03:33:53.480" v="1529" actId="1076"/>
          <ac:spMkLst>
            <pc:docMk/>
            <pc:sldMk cId="3652552816" sldId="1096"/>
            <ac:spMk id="10" creationId="{00000000-0000-0000-0000-000000000000}"/>
          </ac:spMkLst>
        </pc:spChg>
      </pc:sldChg>
      <pc:sldChg chg="del">
        <pc:chgData name="Mei Collins" userId="f58710cf-9b7c-4342-a50c-dd3de50b0186" providerId="ADAL" clId="{CC1875BD-2BD7-4B08-995A-5C3BA3E305D3}" dt="2022-08-15T13:49:17.181" v="1851" actId="47"/>
        <pc:sldMkLst>
          <pc:docMk/>
          <pc:sldMk cId="1114442179" sldId="1097"/>
        </pc:sldMkLst>
      </pc:sldChg>
      <pc:sldChg chg="del">
        <pc:chgData name="Mei Collins" userId="f58710cf-9b7c-4342-a50c-dd3de50b0186" providerId="ADAL" clId="{CC1875BD-2BD7-4B08-995A-5C3BA3E305D3}" dt="2022-08-15T13:49:33.027" v="1877" actId="47"/>
        <pc:sldMkLst>
          <pc:docMk/>
          <pc:sldMk cId="486496505" sldId="1098"/>
        </pc:sldMkLst>
      </pc:sldChg>
      <pc:sldChg chg="del">
        <pc:chgData name="Mei Collins" userId="f58710cf-9b7c-4342-a50c-dd3de50b0186" providerId="ADAL" clId="{CC1875BD-2BD7-4B08-995A-5C3BA3E305D3}" dt="2022-08-15T14:01:21.936" v="2306" actId="47"/>
        <pc:sldMkLst>
          <pc:docMk/>
          <pc:sldMk cId="3469427685" sldId="1099"/>
        </pc:sldMkLst>
      </pc:sldChg>
      <pc:sldChg chg="del">
        <pc:chgData name="Mei Collins" userId="f58710cf-9b7c-4342-a50c-dd3de50b0186" providerId="ADAL" clId="{CC1875BD-2BD7-4B08-995A-5C3BA3E305D3}" dt="2022-08-15T13:50:04.106" v="1942" actId="47"/>
        <pc:sldMkLst>
          <pc:docMk/>
          <pc:sldMk cId="4275217624" sldId="1100"/>
        </pc:sldMkLst>
      </pc:sldChg>
      <pc:sldChg chg="del">
        <pc:chgData name="Mei Collins" userId="f58710cf-9b7c-4342-a50c-dd3de50b0186" providerId="ADAL" clId="{CC1875BD-2BD7-4B08-995A-5C3BA3E305D3}" dt="2022-08-15T13:50:24.751" v="1991" actId="47"/>
        <pc:sldMkLst>
          <pc:docMk/>
          <pc:sldMk cId="201160723" sldId="1101"/>
        </pc:sldMkLst>
      </pc:sldChg>
      <pc:sldChg chg="modSp del">
        <pc:chgData name="Mei Collins" userId="f58710cf-9b7c-4342-a50c-dd3de50b0186" providerId="ADAL" clId="{CC1875BD-2BD7-4B08-995A-5C3BA3E305D3}" dt="2022-08-15T14:06:08.879" v="2576" actId="47"/>
        <pc:sldMkLst>
          <pc:docMk/>
          <pc:sldMk cId="2379749079" sldId="1102"/>
        </pc:sldMkLst>
        <pc:picChg chg="mod">
          <ac:chgData name="Mei Collins" userId="f58710cf-9b7c-4342-a50c-dd3de50b0186" providerId="ADAL" clId="{CC1875BD-2BD7-4B08-995A-5C3BA3E305D3}" dt="2022-08-15T14:05:56.981" v="2572" actId="1076"/>
          <ac:picMkLst>
            <pc:docMk/>
            <pc:sldMk cId="2379749079" sldId="1102"/>
            <ac:picMk id="3074" creationId="{00000000-0000-0000-0000-000000000000}"/>
          </ac:picMkLst>
        </pc:picChg>
      </pc:sldChg>
      <pc:sldChg chg="del">
        <pc:chgData name="Mei Collins" userId="f58710cf-9b7c-4342-a50c-dd3de50b0186" providerId="ADAL" clId="{CC1875BD-2BD7-4B08-995A-5C3BA3E305D3}" dt="2022-08-15T14:13:12.087" v="2825" actId="47"/>
        <pc:sldMkLst>
          <pc:docMk/>
          <pc:sldMk cId="3905842738" sldId="1103"/>
        </pc:sldMkLst>
      </pc:sldChg>
      <pc:sldChg chg="del">
        <pc:chgData name="Mei Collins" userId="f58710cf-9b7c-4342-a50c-dd3de50b0186" providerId="ADAL" clId="{CC1875BD-2BD7-4B08-995A-5C3BA3E305D3}" dt="2022-08-15T14:15:32.421" v="2938" actId="47"/>
        <pc:sldMkLst>
          <pc:docMk/>
          <pc:sldMk cId="4214821497" sldId="1104"/>
        </pc:sldMkLst>
      </pc:sldChg>
      <pc:sldChg chg="new del">
        <pc:chgData name="Mei Collins" userId="f58710cf-9b7c-4342-a50c-dd3de50b0186" providerId="ADAL" clId="{CC1875BD-2BD7-4B08-995A-5C3BA3E305D3}" dt="2022-08-15T13:43:28.455" v="1733" actId="680"/>
        <pc:sldMkLst>
          <pc:docMk/>
          <pc:sldMk cId="2639893307" sldId="1105"/>
        </pc:sldMkLst>
      </pc:sldChg>
      <pc:sldChg chg="addSp delSp modSp new mod">
        <pc:chgData name="Mei Collins" userId="f58710cf-9b7c-4342-a50c-dd3de50b0186" providerId="ADAL" clId="{CC1875BD-2BD7-4B08-995A-5C3BA3E305D3}" dt="2022-08-29T16:23:22.239" v="3567" actId="1035"/>
        <pc:sldMkLst>
          <pc:docMk/>
          <pc:sldMk cId="3134116867" sldId="1105"/>
        </pc:sldMkLst>
        <pc:spChg chg="mod">
          <ac:chgData name="Mei Collins" userId="f58710cf-9b7c-4342-a50c-dd3de50b0186" providerId="ADAL" clId="{CC1875BD-2BD7-4B08-995A-5C3BA3E305D3}" dt="2022-08-15T13:43:37.977" v="1749" actId="20577"/>
          <ac:spMkLst>
            <pc:docMk/>
            <pc:sldMk cId="3134116867" sldId="1105"/>
            <ac:spMk id="2" creationId="{FB6A8D04-3FF0-1FF6-0C2A-2F7855B9B0DD}"/>
          </ac:spMkLst>
        </pc:spChg>
        <pc:spChg chg="del">
          <ac:chgData name="Mei Collins" userId="f58710cf-9b7c-4342-a50c-dd3de50b0186" providerId="ADAL" clId="{CC1875BD-2BD7-4B08-995A-5C3BA3E305D3}" dt="2022-08-15T13:43:40.882" v="1750" actId="478"/>
          <ac:spMkLst>
            <pc:docMk/>
            <pc:sldMk cId="3134116867" sldId="1105"/>
            <ac:spMk id="3" creationId="{A631BA79-457A-1710-47C1-95D6A73BCEE2}"/>
          </ac:spMkLst>
        </pc:spChg>
        <pc:spChg chg="mod">
          <ac:chgData name="Mei Collins" userId="f58710cf-9b7c-4342-a50c-dd3de50b0186" providerId="ADAL" clId="{CC1875BD-2BD7-4B08-995A-5C3BA3E305D3}" dt="2022-08-15T13:44:10.792" v="1755" actId="1076"/>
          <ac:spMkLst>
            <pc:docMk/>
            <pc:sldMk cId="3134116867" sldId="1105"/>
            <ac:spMk id="4" creationId="{3B054798-E826-0BD9-47E5-FE804954539C}"/>
          </ac:spMkLst>
        </pc:spChg>
        <pc:spChg chg="add mod">
          <ac:chgData name="Mei Collins" userId="f58710cf-9b7c-4342-a50c-dd3de50b0186" providerId="ADAL" clId="{CC1875BD-2BD7-4B08-995A-5C3BA3E305D3}" dt="2022-08-15T13:44:10.792" v="1755" actId="1076"/>
          <ac:spMkLst>
            <pc:docMk/>
            <pc:sldMk cId="3134116867" sldId="1105"/>
            <ac:spMk id="6" creationId="{C14213B4-2ECE-803E-2055-4F7D1A7EB76A}"/>
          </ac:spMkLst>
        </pc:spChg>
        <pc:spChg chg="add mod">
          <ac:chgData name="Mei Collins" userId="f58710cf-9b7c-4342-a50c-dd3de50b0186" providerId="ADAL" clId="{CC1875BD-2BD7-4B08-995A-5C3BA3E305D3}" dt="2022-08-15T13:44:10.792" v="1755" actId="1076"/>
          <ac:spMkLst>
            <pc:docMk/>
            <pc:sldMk cId="3134116867" sldId="1105"/>
            <ac:spMk id="7" creationId="{672C96EA-8488-B5A3-6A40-EDC661E0BE8A}"/>
          </ac:spMkLst>
        </pc:spChg>
        <pc:spChg chg="add mod">
          <ac:chgData name="Mei Collins" userId="f58710cf-9b7c-4342-a50c-dd3de50b0186" providerId="ADAL" clId="{CC1875BD-2BD7-4B08-995A-5C3BA3E305D3}" dt="2022-08-15T13:44:10.792" v="1755" actId="1076"/>
          <ac:spMkLst>
            <pc:docMk/>
            <pc:sldMk cId="3134116867" sldId="1105"/>
            <ac:spMk id="8" creationId="{FF5DA82B-AA78-8E29-6930-2CFC2F655C06}"/>
          </ac:spMkLst>
        </pc:spChg>
        <pc:spChg chg="add mod">
          <ac:chgData name="Mei Collins" userId="f58710cf-9b7c-4342-a50c-dd3de50b0186" providerId="ADAL" clId="{CC1875BD-2BD7-4B08-995A-5C3BA3E305D3}" dt="2022-08-28T19:33:24.534" v="3298" actId="207"/>
          <ac:spMkLst>
            <pc:docMk/>
            <pc:sldMk cId="3134116867" sldId="1105"/>
            <ac:spMk id="9" creationId="{CC0E146C-00F2-E34C-9EEB-EF34C77EDF4F}"/>
          </ac:spMkLst>
        </pc:spChg>
        <pc:spChg chg="add mod">
          <ac:chgData name="Mei Collins" userId="f58710cf-9b7c-4342-a50c-dd3de50b0186" providerId="ADAL" clId="{CC1875BD-2BD7-4B08-995A-5C3BA3E305D3}" dt="2022-08-28T19:33:57.176" v="3301" actId="207"/>
          <ac:spMkLst>
            <pc:docMk/>
            <pc:sldMk cId="3134116867" sldId="1105"/>
            <ac:spMk id="10" creationId="{685CE1EA-613D-DC53-CD25-5F8FB2E6836C}"/>
          </ac:spMkLst>
        </pc:spChg>
        <pc:spChg chg="add mod">
          <ac:chgData name="Mei Collins" userId="f58710cf-9b7c-4342-a50c-dd3de50b0186" providerId="ADAL" clId="{CC1875BD-2BD7-4B08-995A-5C3BA3E305D3}" dt="2022-08-28T19:34:01.816" v="3302" actId="207"/>
          <ac:spMkLst>
            <pc:docMk/>
            <pc:sldMk cId="3134116867" sldId="1105"/>
            <ac:spMk id="11" creationId="{2CDD7139-C168-88C1-0C4F-AABAE3CDB80F}"/>
          </ac:spMkLst>
        </pc:spChg>
        <pc:spChg chg="add mod">
          <ac:chgData name="Mei Collins" userId="f58710cf-9b7c-4342-a50c-dd3de50b0186" providerId="ADAL" clId="{CC1875BD-2BD7-4B08-995A-5C3BA3E305D3}" dt="2022-08-15T13:44:10.792" v="1755" actId="1076"/>
          <ac:spMkLst>
            <pc:docMk/>
            <pc:sldMk cId="3134116867" sldId="1105"/>
            <ac:spMk id="12" creationId="{D6B0FEA4-48B9-665E-D05D-07913B2CBF1D}"/>
          </ac:spMkLst>
        </pc:spChg>
        <pc:spChg chg="add mod">
          <ac:chgData name="Mei Collins" userId="f58710cf-9b7c-4342-a50c-dd3de50b0186" providerId="ADAL" clId="{CC1875BD-2BD7-4B08-995A-5C3BA3E305D3}" dt="2022-08-15T13:44:10.792" v="1755" actId="1076"/>
          <ac:spMkLst>
            <pc:docMk/>
            <pc:sldMk cId="3134116867" sldId="1105"/>
            <ac:spMk id="13" creationId="{7EDBCC95-6AE9-8FA3-75C9-FD5BE57E8F17}"/>
          </ac:spMkLst>
        </pc:spChg>
        <pc:spChg chg="add mod">
          <ac:chgData name="Mei Collins" userId="f58710cf-9b7c-4342-a50c-dd3de50b0186" providerId="ADAL" clId="{CC1875BD-2BD7-4B08-995A-5C3BA3E305D3}" dt="2022-08-28T19:33:36.885" v="3299" actId="208"/>
          <ac:spMkLst>
            <pc:docMk/>
            <pc:sldMk cId="3134116867" sldId="1105"/>
            <ac:spMk id="14" creationId="{CD18592E-97A6-F971-7E9F-0805F88F28E1}"/>
          </ac:spMkLst>
        </pc:spChg>
        <pc:spChg chg="add del mod">
          <ac:chgData name="Mei Collins" userId="f58710cf-9b7c-4342-a50c-dd3de50b0186" providerId="ADAL" clId="{CC1875BD-2BD7-4B08-995A-5C3BA3E305D3}" dt="2022-08-28T19:34:54.180" v="3307" actId="208"/>
          <ac:spMkLst>
            <pc:docMk/>
            <pc:sldMk cId="3134116867" sldId="1105"/>
            <ac:spMk id="15" creationId="{2C44E5AA-AA03-5D3B-C21A-7C80656B9D15}"/>
          </ac:spMkLst>
        </pc:spChg>
        <pc:spChg chg="add mod">
          <ac:chgData name="Mei Collins" userId="f58710cf-9b7c-4342-a50c-dd3de50b0186" providerId="ADAL" clId="{CC1875BD-2BD7-4B08-995A-5C3BA3E305D3}" dt="2022-08-29T16:23:22.239" v="3567" actId="1035"/>
          <ac:spMkLst>
            <pc:docMk/>
            <pc:sldMk cId="3134116867" sldId="1105"/>
            <ac:spMk id="16" creationId="{09D4D89A-AE8E-F625-E6F8-B41A03455276}"/>
          </ac:spMkLst>
        </pc:spChg>
        <pc:spChg chg="add mod">
          <ac:chgData name="Mei Collins" userId="f58710cf-9b7c-4342-a50c-dd3de50b0186" providerId="ADAL" clId="{CC1875BD-2BD7-4B08-995A-5C3BA3E305D3}" dt="2022-08-28T19:35:18.977" v="3310" actId="207"/>
          <ac:spMkLst>
            <pc:docMk/>
            <pc:sldMk cId="3134116867" sldId="1105"/>
            <ac:spMk id="17" creationId="{FEE76E2A-E2AA-4426-D5D6-34380EE50116}"/>
          </ac:spMkLst>
        </pc:spChg>
        <pc:spChg chg="add mod">
          <ac:chgData name="Mei Collins" userId="f58710cf-9b7c-4342-a50c-dd3de50b0186" providerId="ADAL" clId="{CC1875BD-2BD7-4B08-995A-5C3BA3E305D3}" dt="2022-08-29T16:23:16.900" v="3566" actId="1036"/>
          <ac:spMkLst>
            <pc:docMk/>
            <pc:sldMk cId="3134116867" sldId="1105"/>
            <ac:spMk id="18" creationId="{ACB2C515-6B68-8F9E-EDED-C4D8459586FC}"/>
          </ac:spMkLst>
        </pc:spChg>
        <pc:spChg chg="add mod">
          <ac:chgData name="Mei Collins" userId="f58710cf-9b7c-4342-a50c-dd3de50b0186" providerId="ADAL" clId="{CC1875BD-2BD7-4B08-995A-5C3BA3E305D3}" dt="2022-08-28T19:35:01.939" v="3308" actId="207"/>
          <ac:spMkLst>
            <pc:docMk/>
            <pc:sldMk cId="3134116867" sldId="1105"/>
            <ac:spMk id="19" creationId="{A08667B8-5DCD-0106-3FDB-D0C83A4D30F3}"/>
          </ac:spMkLst>
        </pc:spChg>
        <pc:spChg chg="add mod">
          <ac:chgData name="Mei Collins" userId="f58710cf-9b7c-4342-a50c-dd3de50b0186" providerId="ADAL" clId="{CC1875BD-2BD7-4B08-995A-5C3BA3E305D3}" dt="2022-08-29T16:23:12.549" v="3563" actId="1035"/>
          <ac:spMkLst>
            <pc:docMk/>
            <pc:sldMk cId="3134116867" sldId="1105"/>
            <ac:spMk id="20" creationId="{5B1F180F-1779-E41E-5CE0-2EE7461EA937}"/>
          </ac:spMkLst>
        </pc:spChg>
        <pc:spChg chg="add mod">
          <ac:chgData name="Mei Collins" userId="f58710cf-9b7c-4342-a50c-dd3de50b0186" providerId="ADAL" clId="{CC1875BD-2BD7-4B08-995A-5C3BA3E305D3}" dt="2022-08-15T13:44:10.792" v="1755" actId="1076"/>
          <ac:spMkLst>
            <pc:docMk/>
            <pc:sldMk cId="3134116867" sldId="1105"/>
            <ac:spMk id="21" creationId="{DC157AF0-026E-BF85-DB99-48DEE9718860}"/>
          </ac:spMkLst>
        </pc:spChg>
        <pc:spChg chg="add mod">
          <ac:chgData name="Mei Collins" userId="f58710cf-9b7c-4342-a50c-dd3de50b0186" providerId="ADAL" clId="{CC1875BD-2BD7-4B08-995A-5C3BA3E305D3}" dt="2022-08-15T13:44:10.792" v="1755" actId="1076"/>
          <ac:spMkLst>
            <pc:docMk/>
            <pc:sldMk cId="3134116867" sldId="1105"/>
            <ac:spMk id="22" creationId="{46DD3F93-0AD2-4CC5-2D9A-C6BDC8213BF5}"/>
          </ac:spMkLst>
        </pc:spChg>
        <pc:spChg chg="add mod">
          <ac:chgData name="Mei Collins" userId="f58710cf-9b7c-4342-a50c-dd3de50b0186" providerId="ADAL" clId="{CC1875BD-2BD7-4B08-995A-5C3BA3E305D3}" dt="2022-08-15T13:44:10.792" v="1755" actId="1076"/>
          <ac:spMkLst>
            <pc:docMk/>
            <pc:sldMk cId="3134116867" sldId="1105"/>
            <ac:spMk id="23" creationId="{3B98F960-5003-C7DB-DF7B-E4AC6F5B8546}"/>
          </ac:spMkLst>
        </pc:spChg>
        <pc:spChg chg="add mod">
          <ac:chgData name="Mei Collins" userId="f58710cf-9b7c-4342-a50c-dd3de50b0186" providerId="ADAL" clId="{CC1875BD-2BD7-4B08-995A-5C3BA3E305D3}" dt="2022-08-15T13:44:10.792" v="1755" actId="1076"/>
          <ac:spMkLst>
            <pc:docMk/>
            <pc:sldMk cId="3134116867" sldId="1105"/>
            <ac:spMk id="24" creationId="{A3F8221F-2E1B-24F7-CE55-D186A2D6D2D0}"/>
          </ac:spMkLst>
        </pc:spChg>
        <pc:spChg chg="add mod">
          <ac:chgData name="Mei Collins" userId="f58710cf-9b7c-4342-a50c-dd3de50b0186" providerId="ADAL" clId="{CC1875BD-2BD7-4B08-995A-5C3BA3E305D3}" dt="2022-08-15T13:44:10.792" v="1755" actId="1076"/>
          <ac:spMkLst>
            <pc:docMk/>
            <pc:sldMk cId="3134116867" sldId="1105"/>
            <ac:spMk id="25" creationId="{BFC630C3-BEFF-8A65-6C4E-62367FD78703}"/>
          </ac:spMkLst>
        </pc:spChg>
        <pc:spChg chg="add mod">
          <ac:chgData name="Mei Collins" userId="f58710cf-9b7c-4342-a50c-dd3de50b0186" providerId="ADAL" clId="{CC1875BD-2BD7-4B08-995A-5C3BA3E305D3}" dt="2022-08-15T13:44:10.792" v="1755" actId="1076"/>
          <ac:spMkLst>
            <pc:docMk/>
            <pc:sldMk cId="3134116867" sldId="1105"/>
            <ac:spMk id="26" creationId="{FEA56E94-9156-4CEB-BD4C-24C1D04EBC47}"/>
          </ac:spMkLst>
        </pc:spChg>
        <pc:spChg chg="mod">
          <ac:chgData name="Mei Collins" userId="f58710cf-9b7c-4342-a50c-dd3de50b0186" providerId="ADAL" clId="{CC1875BD-2BD7-4B08-995A-5C3BA3E305D3}" dt="2022-08-15T13:44:10.792" v="1755" actId="1076"/>
          <ac:spMkLst>
            <pc:docMk/>
            <pc:sldMk cId="3134116867" sldId="1105"/>
            <ac:spMk id="28" creationId="{0E57C085-C557-97E8-9033-6F99D03E8D82}"/>
          </ac:spMkLst>
        </pc:spChg>
        <pc:spChg chg="mod">
          <ac:chgData name="Mei Collins" userId="f58710cf-9b7c-4342-a50c-dd3de50b0186" providerId="ADAL" clId="{CC1875BD-2BD7-4B08-995A-5C3BA3E305D3}" dt="2022-08-15T13:44:10.792" v="1755" actId="1076"/>
          <ac:spMkLst>
            <pc:docMk/>
            <pc:sldMk cId="3134116867" sldId="1105"/>
            <ac:spMk id="29" creationId="{7B456626-A5B6-26FE-FC49-CD3A7C4869FA}"/>
          </ac:spMkLst>
        </pc:spChg>
        <pc:spChg chg="mod">
          <ac:chgData name="Mei Collins" userId="f58710cf-9b7c-4342-a50c-dd3de50b0186" providerId="ADAL" clId="{CC1875BD-2BD7-4B08-995A-5C3BA3E305D3}" dt="2022-08-15T13:44:10.792" v="1755" actId="1076"/>
          <ac:spMkLst>
            <pc:docMk/>
            <pc:sldMk cId="3134116867" sldId="1105"/>
            <ac:spMk id="30" creationId="{0B235B5F-D7D9-D5C1-51A8-3D86C301C26A}"/>
          </ac:spMkLst>
        </pc:spChg>
        <pc:grpChg chg="add mod">
          <ac:chgData name="Mei Collins" userId="f58710cf-9b7c-4342-a50c-dd3de50b0186" providerId="ADAL" clId="{CC1875BD-2BD7-4B08-995A-5C3BA3E305D3}" dt="2022-08-15T13:44:10.792" v="1755" actId="1076"/>
          <ac:grpSpMkLst>
            <pc:docMk/>
            <pc:sldMk cId="3134116867" sldId="1105"/>
            <ac:grpSpMk id="27" creationId="{30404BEF-08E4-DF08-2FD8-FB062789D400}"/>
          </ac:grpSpMkLst>
        </pc:grpChg>
        <pc:graphicFrameChg chg="add mod">
          <ac:chgData name="Mei Collins" userId="f58710cf-9b7c-4342-a50c-dd3de50b0186" providerId="ADAL" clId="{CC1875BD-2BD7-4B08-995A-5C3BA3E305D3}" dt="2022-08-15T13:44:03.906" v="1754" actId="1076"/>
          <ac:graphicFrameMkLst>
            <pc:docMk/>
            <pc:sldMk cId="3134116867" sldId="1105"/>
            <ac:graphicFrameMk id="5" creationId="{FCD61B0B-A389-BF3C-CA0A-A272A0734EB2}"/>
          </ac:graphicFrameMkLst>
        </pc:graphicFrameChg>
      </pc:sldChg>
      <pc:sldChg chg="addSp delSp modSp new mod modClrScheme chgLayout">
        <pc:chgData name="Mei Collins" userId="f58710cf-9b7c-4342-a50c-dd3de50b0186" providerId="ADAL" clId="{CC1875BD-2BD7-4B08-995A-5C3BA3E305D3}" dt="2022-08-15T13:48:50.885" v="1806" actId="20577"/>
        <pc:sldMkLst>
          <pc:docMk/>
          <pc:sldMk cId="1931176443" sldId="1106"/>
        </pc:sldMkLst>
        <pc:spChg chg="del mod ord">
          <ac:chgData name="Mei Collins" userId="f58710cf-9b7c-4342-a50c-dd3de50b0186" providerId="ADAL" clId="{CC1875BD-2BD7-4B08-995A-5C3BA3E305D3}" dt="2022-08-15T13:48:43.547" v="1788" actId="700"/>
          <ac:spMkLst>
            <pc:docMk/>
            <pc:sldMk cId="1931176443" sldId="1106"/>
            <ac:spMk id="2" creationId="{7EA73299-F2C0-CB7A-13C6-AF999F62E25A}"/>
          </ac:spMkLst>
        </pc:spChg>
        <pc:spChg chg="del mod ord">
          <ac:chgData name="Mei Collins" userId="f58710cf-9b7c-4342-a50c-dd3de50b0186" providerId="ADAL" clId="{CC1875BD-2BD7-4B08-995A-5C3BA3E305D3}" dt="2022-08-15T13:48:43.547" v="1788" actId="700"/>
          <ac:spMkLst>
            <pc:docMk/>
            <pc:sldMk cId="1931176443" sldId="1106"/>
            <ac:spMk id="3" creationId="{710A857E-F41B-762F-1DA4-EF0F0653B079}"/>
          </ac:spMkLst>
        </pc:spChg>
        <pc:spChg chg="mod ord">
          <ac:chgData name="Mei Collins" userId="f58710cf-9b7c-4342-a50c-dd3de50b0186" providerId="ADAL" clId="{CC1875BD-2BD7-4B08-995A-5C3BA3E305D3}" dt="2022-08-15T13:48:43.547" v="1788" actId="700"/>
          <ac:spMkLst>
            <pc:docMk/>
            <pc:sldMk cId="1931176443" sldId="1106"/>
            <ac:spMk id="4" creationId="{1E10A0C2-C950-5DBC-D639-96C81CD09BF6}"/>
          </ac:spMkLst>
        </pc:spChg>
        <pc:spChg chg="add mod ord">
          <ac:chgData name="Mei Collins" userId="f58710cf-9b7c-4342-a50c-dd3de50b0186" providerId="ADAL" clId="{CC1875BD-2BD7-4B08-995A-5C3BA3E305D3}" dt="2022-08-15T13:48:50.885" v="1806" actId="20577"/>
          <ac:spMkLst>
            <pc:docMk/>
            <pc:sldMk cId="1931176443" sldId="1106"/>
            <ac:spMk id="5" creationId="{5256296E-6455-ADFD-6CA3-E279161B5FE6}"/>
          </ac:spMkLst>
        </pc:spChg>
        <pc:spChg chg="add mod ord">
          <ac:chgData name="Mei Collins" userId="f58710cf-9b7c-4342-a50c-dd3de50b0186" providerId="ADAL" clId="{CC1875BD-2BD7-4B08-995A-5C3BA3E305D3}" dt="2022-08-15T13:48:43.547" v="1788" actId="700"/>
          <ac:spMkLst>
            <pc:docMk/>
            <pc:sldMk cId="1931176443" sldId="1106"/>
            <ac:spMk id="6" creationId="{245D1F7E-616D-0958-2EC1-FAF71BC10DF1}"/>
          </ac:spMkLst>
        </pc:spChg>
      </pc:sldChg>
      <pc:sldChg chg="modSp add mod">
        <pc:chgData name="Mei Collins" userId="f58710cf-9b7c-4342-a50c-dd3de50b0186" providerId="ADAL" clId="{CC1875BD-2BD7-4B08-995A-5C3BA3E305D3}" dt="2022-08-15T13:49:13.992" v="1850" actId="20577"/>
        <pc:sldMkLst>
          <pc:docMk/>
          <pc:sldMk cId="2671960291" sldId="1107"/>
        </pc:sldMkLst>
        <pc:spChg chg="mod">
          <ac:chgData name="Mei Collins" userId="f58710cf-9b7c-4342-a50c-dd3de50b0186" providerId="ADAL" clId="{CC1875BD-2BD7-4B08-995A-5C3BA3E305D3}" dt="2022-08-15T13:49:13.992" v="1850" actId="20577"/>
          <ac:spMkLst>
            <pc:docMk/>
            <pc:sldMk cId="2671960291" sldId="1107"/>
            <ac:spMk id="5" creationId="{5256296E-6455-ADFD-6CA3-E279161B5FE6}"/>
          </ac:spMkLst>
        </pc:spChg>
      </pc:sldChg>
      <pc:sldChg chg="modSp add mod">
        <pc:chgData name="Mei Collins" userId="f58710cf-9b7c-4342-a50c-dd3de50b0186" providerId="ADAL" clId="{CC1875BD-2BD7-4B08-995A-5C3BA3E305D3}" dt="2022-08-15T13:49:30.735" v="1876" actId="20577"/>
        <pc:sldMkLst>
          <pc:docMk/>
          <pc:sldMk cId="329456396" sldId="1108"/>
        </pc:sldMkLst>
        <pc:spChg chg="mod">
          <ac:chgData name="Mei Collins" userId="f58710cf-9b7c-4342-a50c-dd3de50b0186" providerId="ADAL" clId="{CC1875BD-2BD7-4B08-995A-5C3BA3E305D3}" dt="2022-08-15T13:49:30.735" v="1876" actId="20577"/>
          <ac:spMkLst>
            <pc:docMk/>
            <pc:sldMk cId="329456396" sldId="1108"/>
            <ac:spMk id="5" creationId="{5256296E-6455-ADFD-6CA3-E279161B5FE6}"/>
          </ac:spMkLst>
        </pc:spChg>
      </pc:sldChg>
      <pc:sldChg chg="modSp add mod">
        <pc:chgData name="Mei Collins" userId="f58710cf-9b7c-4342-a50c-dd3de50b0186" providerId="ADAL" clId="{CC1875BD-2BD7-4B08-995A-5C3BA3E305D3}" dt="2022-08-15T13:49:46.324" v="1907" actId="20577"/>
        <pc:sldMkLst>
          <pc:docMk/>
          <pc:sldMk cId="679069405" sldId="1109"/>
        </pc:sldMkLst>
        <pc:spChg chg="mod">
          <ac:chgData name="Mei Collins" userId="f58710cf-9b7c-4342-a50c-dd3de50b0186" providerId="ADAL" clId="{CC1875BD-2BD7-4B08-995A-5C3BA3E305D3}" dt="2022-08-15T13:49:46.324" v="1907" actId="20577"/>
          <ac:spMkLst>
            <pc:docMk/>
            <pc:sldMk cId="679069405" sldId="1109"/>
            <ac:spMk id="5" creationId="{5256296E-6455-ADFD-6CA3-E279161B5FE6}"/>
          </ac:spMkLst>
        </pc:spChg>
      </pc:sldChg>
      <pc:sldChg chg="modSp add mod">
        <pc:chgData name="Mei Collins" userId="f58710cf-9b7c-4342-a50c-dd3de50b0186" providerId="ADAL" clId="{CC1875BD-2BD7-4B08-995A-5C3BA3E305D3}" dt="2022-08-15T13:50:00.470" v="1941" actId="20577"/>
        <pc:sldMkLst>
          <pc:docMk/>
          <pc:sldMk cId="2420453373" sldId="1110"/>
        </pc:sldMkLst>
        <pc:spChg chg="mod">
          <ac:chgData name="Mei Collins" userId="f58710cf-9b7c-4342-a50c-dd3de50b0186" providerId="ADAL" clId="{CC1875BD-2BD7-4B08-995A-5C3BA3E305D3}" dt="2022-08-15T13:50:00.470" v="1941" actId="20577"/>
          <ac:spMkLst>
            <pc:docMk/>
            <pc:sldMk cId="2420453373" sldId="1110"/>
            <ac:spMk id="5" creationId="{5256296E-6455-ADFD-6CA3-E279161B5FE6}"/>
          </ac:spMkLst>
        </pc:spChg>
      </pc:sldChg>
      <pc:sldChg chg="modSp add mod">
        <pc:chgData name="Mei Collins" userId="f58710cf-9b7c-4342-a50c-dd3de50b0186" providerId="ADAL" clId="{CC1875BD-2BD7-4B08-995A-5C3BA3E305D3}" dt="2022-08-15T13:50:21.371" v="1990" actId="14100"/>
        <pc:sldMkLst>
          <pc:docMk/>
          <pc:sldMk cId="422459082" sldId="1111"/>
        </pc:sldMkLst>
        <pc:spChg chg="mod">
          <ac:chgData name="Mei Collins" userId="f58710cf-9b7c-4342-a50c-dd3de50b0186" providerId="ADAL" clId="{CC1875BD-2BD7-4B08-995A-5C3BA3E305D3}" dt="2022-08-15T13:50:21.371" v="1990" actId="14100"/>
          <ac:spMkLst>
            <pc:docMk/>
            <pc:sldMk cId="422459082" sldId="1111"/>
            <ac:spMk id="5" creationId="{5256296E-6455-ADFD-6CA3-E279161B5FE6}"/>
          </ac:spMkLst>
        </pc:spChg>
      </pc:sldChg>
      <pc:sldChg chg="addSp delSp modSp new mod modClrScheme chgLayout">
        <pc:chgData name="Mei Collins" userId="f58710cf-9b7c-4342-a50c-dd3de50b0186" providerId="ADAL" clId="{CC1875BD-2BD7-4B08-995A-5C3BA3E305D3}" dt="2022-08-15T13:53:37.254" v="2023" actId="1076"/>
        <pc:sldMkLst>
          <pc:docMk/>
          <pc:sldMk cId="1167947836" sldId="1112"/>
        </pc:sldMkLst>
        <pc:spChg chg="del mod ord">
          <ac:chgData name="Mei Collins" userId="f58710cf-9b7c-4342-a50c-dd3de50b0186" providerId="ADAL" clId="{CC1875BD-2BD7-4B08-995A-5C3BA3E305D3}" dt="2022-08-15T13:50:51.364" v="1995" actId="700"/>
          <ac:spMkLst>
            <pc:docMk/>
            <pc:sldMk cId="1167947836" sldId="1112"/>
            <ac:spMk id="2" creationId="{AB2378F6-311B-E183-D467-28293002DAC2}"/>
          </ac:spMkLst>
        </pc:spChg>
        <pc:spChg chg="del mod ord">
          <ac:chgData name="Mei Collins" userId="f58710cf-9b7c-4342-a50c-dd3de50b0186" providerId="ADAL" clId="{CC1875BD-2BD7-4B08-995A-5C3BA3E305D3}" dt="2022-08-15T13:50:51.364" v="1995" actId="700"/>
          <ac:spMkLst>
            <pc:docMk/>
            <pc:sldMk cId="1167947836" sldId="1112"/>
            <ac:spMk id="3" creationId="{7979C81F-0DF5-9981-6C37-09AB232E00FF}"/>
          </ac:spMkLst>
        </pc:spChg>
        <pc:spChg chg="mod ord">
          <ac:chgData name="Mei Collins" userId="f58710cf-9b7c-4342-a50c-dd3de50b0186" providerId="ADAL" clId="{CC1875BD-2BD7-4B08-995A-5C3BA3E305D3}" dt="2022-08-15T13:50:51.364" v="1995" actId="700"/>
          <ac:spMkLst>
            <pc:docMk/>
            <pc:sldMk cId="1167947836" sldId="1112"/>
            <ac:spMk id="4" creationId="{DC2090FF-1D23-D7BE-73AA-774D4C2D56FE}"/>
          </ac:spMkLst>
        </pc:spChg>
        <pc:spChg chg="add mod ord">
          <ac:chgData name="Mei Collins" userId="f58710cf-9b7c-4342-a50c-dd3de50b0186" providerId="ADAL" clId="{CC1875BD-2BD7-4B08-995A-5C3BA3E305D3}" dt="2022-08-15T13:50:59.447" v="2011" actId="20577"/>
          <ac:spMkLst>
            <pc:docMk/>
            <pc:sldMk cId="1167947836" sldId="1112"/>
            <ac:spMk id="5" creationId="{1C5E7F02-884A-094C-68B0-F171A8E0760B}"/>
          </ac:spMkLst>
        </pc:spChg>
        <pc:spChg chg="add del mod ord">
          <ac:chgData name="Mei Collins" userId="f58710cf-9b7c-4342-a50c-dd3de50b0186" providerId="ADAL" clId="{CC1875BD-2BD7-4B08-995A-5C3BA3E305D3}" dt="2022-08-15T13:51:08.603" v="2013" actId="478"/>
          <ac:spMkLst>
            <pc:docMk/>
            <pc:sldMk cId="1167947836" sldId="1112"/>
            <ac:spMk id="6" creationId="{2C936F5D-6C0F-6C60-D7F3-F2F6E2C0FD4B}"/>
          </ac:spMkLst>
        </pc:spChg>
        <pc:picChg chg="add mod">
          <ac:chgData name="Mei Collins" userId="f58710cf-9b7c-4342-a50c-dd3de50b0186" providerId="ADAL" clId="{CC1875BD-2BD7-4B08-995A-5C3BA3E305D3}" dt="2022-08-15T13:53:37.254" v="2023" actId="1076"/>
          <ac:picMkLst>
            <pc:docMk/>
            <pc:sldMk cId="1167947836" sldId="1112"/>
            <ac:picMk id="7" creationId="{AC08DDF4-06BE-83F6-9ED4-81FFC31517B7}"/>
          </ac:picMkLst>
        </pc:picChg>
      </pc:sldChg>
      <pc:sldChg chg="new del">
        <pc:chgData name="Mei Collins" userId="f58710cf-9b7c-4342-a50c-dd3de50b0186" providerId="ADAL" clId="{CC1875BD-2BD7-4B08-995A-5C3BA3E305D3}" dt="2022-08-15T13:50:44.666" v="1993" actId="47"/>
        <pc:sldMkLst>
          <pc:docMk/>
          <pc:sldMk cId="3991658016" sldId="1112"/>
        </pc:sldMkLst>
      </pc:sldChg>
      <pc:sldChg chg="addSp modSp new mod">
        <pc:chgData name="Mei Collins" userId="f58710cf-9b7c-4342-a50c-dd3de50b0186" providerId="ADAL" clId="{CC1875BD-2BD7-4B08-995A-5C3BA3E305D3}" dt="2022-08-15T13:54:53.397" v="2073" actId="1076"/>
        <pc:sldMkLst>
          <pc:docMk/>
          <pc:sldMk cId="2567524227" sldId="1113"/>
        </pc:sldMkLst>
        <pc:spChg chg="mod">
          <ac:chgData name="Mei Collins" userId="f58710cf-9b7c-4342-a50c-dd3de50b0186" providerId="ADAL" clId="{CC1875BD-2BD7-4B08-995A-5C3BA3E305D3}" dt="2022-08-15T13:53:56.849" v="2057" actId="20577"/>
          <ac:spMkLst>
            <pc:docMk/>
            <pc:sldMk cId="2567524227" sldId="1113"/>
            <ac:spMk id="2" creationId="{CEB80AE3-0462-7AE8-5BB1-1FC52487EEF8}"/>
          </ac:spMkLst>
        </pc:spChg>
        <pc:spChg chg="mod">
          <ac:chgData name="Mei Collins" userId="f58710cf-9b7c-4342-a50c-dd3de50b0186" providerId="ADAL" clId="{CC1875BD-2BD7-4B08-995A-5C3BA3E305D3}" dt="2022-08-15T13:54:47.893" v="2072" actId="1076"/>
          <ac:spMkLst>
            <pc:docMk/>
            <pc:sldMk cId="2567524227" sldId="1113"/>
            <ac:spMk id="3" creationId="{DB162039-BE67-19C7-4AE9-6A4506C91F7B}"/>
          </ac:spMkLst>
        </pc:spChg>
        <pc:spChg chg="add mod">
          <ac:chgData name="Mei Collins" userId="f58710cf-9b7c-4342-a50c-dd3de50b0186" providerId="ADAL" clId="{CC1875BD-2BD7-4B08-995A-5C3BA3E305D3}" dt="2022-08-15T13:54:32.279" v="2068" actId="1035"/>
          <ac:spMkLst>
            <pc:docMk/>
            <pc:sldMk cId="2567524227" sldId="1113"/>
            <ac:spMk id="5" creationId="{D0E0F363-234B-89BD-200B-F965823275B6}"/>
          </ac:spMkLst>
        </pc:spChg>
        <pc:picChg chg="add mod">
          <ac:chgData name="Mei Collins" userId="f58710cf-9b7c-4342-a50c-dd3de50b0186" providerId="ADAL" clId="{CC1875BD-2BD7-4B08-995A-5C3BA3E305D3}" dt="2022-08-15T13:54:53.397" v="2073" actId="1076"/>
          <ac:picMkLst>
            <pc:docMk/>
            <pc:sldMk cId="2567524227" sldId="1113"/>
            <ac:picMk id="6" creationId="{160D621E-3513-F020-F25F-1232C65E97F7}"/>
          </ac:picMkLst>
        </pc:picChg>
      </pc:sldChg>
      <pc:sldChg chg="addSp modSp add mod">
        <pc:chgData name="Mei Collins" userId="f58710cf-9b7c-4342-a50c-dd3de50b0186" providerId="ADAL" clId="{CC1875BD-2BD7-4B08-995A-5C3BA3E305D3}" dt="2022-08-15T13:56:39.998" v="2121" actId="1076"/>
        <pc:sldMkLst>
          <pc:docMk/>
          <pc:sldMk cId="2173297405" sldId="1114"/>
        </pc:sldMkLst>
        <pc:spChg chg="mod">
          <ac:chgData name="Mei Collins" userId="f58710cf-9b7c-4342-a50c-dd3de50b0186" providerId="ADAL" clId="{CC1875BD-2BD7-4B08-995A-5C3BA3E305D3}" dt="2022-08-15T13:55:03.738" v="2094" actId="20577"/>
          <ac:spMkLst>
            <pc:docMk/>
            <pc:sldMk cId="2173297405" sldId="1114"/>
            <ac:spMk id="2" creationId="{CEB80AE3-0462-7AE8-5BB1-1FC52487EEF8}"/>
          </ac:spMkLst>
        </pc:spChg>
        <pc:spChg chg="mod">
          <ac:chgData name="Mei Collins" userId="f58710cf-9b7c-4342-a50c-dd3de50b0186" providerId="ADAL" clId="{CC1875BD-2BD7-4B08-995A-5C3BA3E305D3}" dt="2022-08-15T13:55:26.341" v="2102" actId="14100"/>
          <ac:spMkLst>
            <pc:docMk/>
            <pc:sldMk cId="2173297405" sldId="1114"/>
            <ac:spMk id="3" creationId="{DB162039-BE67-19C7-4AE9-6A4506C91F7B}"/>
          </ac:spMkLst>
        </pc:spChg>
        <pc:spChg chg="add mod">
          <ac:chgData name="Mei Collins" userId="f58710cf-9b7c-4342-a50c-dd3de50b0186" providerId="ADAL" clId="{CC1875BD-2BD7-4B08-995A-5C3BA3E305D3}" dt="2022-08-15T13:56:24.173" v="2118" actId="1076"/>
          <ac:spMkLst>
            <pc:docMk/>
            <pc:sldMk cId="2173297405" sldId="1114"/>
            <ac:spMk id="7" creationId="{CBD2C198-6570-CF0A-00CF-EF2D8C08B6EA}"/>
          </ac:spMkLst>
        </pc:spChg>
        <pc:spChg chg="add mod">
          <ac:chgData name="Mei Collins" userId="f58710cf-9b7c-4342-a50c-dd3de50b0186" providerId="ADAL" clId="{CC1875BD-2BD7-4B08-995A-5C3BA3E305D3}" dt="2022-08-15T13:56:39.998" v="2121" actId="1076"/>
          <ac:spMkLst>
            <pc:docMk/>
            <pc:sldMk cId="2173297405" sldId="1114"/>
            <ac:spMk id="8" creationId="{163FAB76-F081-6201-B1C5-E66E7361BE60}"/>
          </ac:spMkLst>
        </pc:spChg>
        <pc:picChg chg="add mod">
          <ac:chgData name="Mei Collins" userId="f58710cf-9b7c-4342-a50c-dd3de50b0186" providerId="ADAL" clId="{CC1875BD-2BD7-4B08-995A-5C3BA3E305D3}" dt="2022-08-15T13:56:07.805" v="2115" actId="1076"/>
          <ac:picMkLst>
            <pc:docMk/>
            <pc:sldMk cId="2173297405" sldId="1114"/>
            <ac:picMk id="5" creationId="{3905A12C-EAE2-EDC6-568D-7AC8EAB51EFB}"/>
          </ac:picMkLst>
        </pc:picChg>
        <pc:picChg chg="add mod">
          <ac:chgData name="Mei Collins" userId="f58710cf-9b7c-4342-a50c-dd3de50b0186" providerId="ADAL" clId="{CC1875BD-2BD7-4B08-995A-5C3BA3E305D3}" dt="2022-08-15T13:56:09.348" v="2116" actId="1076"/>
          <ac:picMkLst>
            <pc:docMk/>
            <pc:sldMk cId="2173297405" sldId="1114"/>
            <ac:picMk id="6" creationId="{0FE2831C-935C-FF8F-8E9A-D1EE106C8D7A}"/>
          </ac:picMkLst>
        </pc:picChg>
      </pc:sldChg>
      <pc:sldChg chg="addSp delSp modSp add mod">
        <pc:chgData name="Mei Collins" userId="f58710cf-9b7c-4342-a50c-dd3de50b0186" providerId="ADAL" clId="{CC1875BD-2BD7-4B08-995A-5C3BA3E305D3}" dt="2022-08-15T13:57:10.137" v="2142" actId="1076"/>
        <pc:sldMkLst>
          <pc:docMk/>
          <pc:sldMk cId="3773922496" sldId="1115"/>
        </pc:sldMkLst>
        <pc:spChg chg="mod">
          <ac:chgData name="Mei Collins" userId="f58710cf-9b7c-4342-a50c-dd3de50b0186" providerId="ADAL" clId="{CC1875BD-2BD7-4B08-995A-5C3BA3E305D3}" dt="2022-08-15T13:56:57.083" v="2137" actId="20577"/>
          <ac:spMkLst>
            <pc:docMk/>
            <pc:sldMk cId="3773922496" sldId="1115"/>
            <ac:spMk id="2" creationId="{CEB80AE3-0462-7AE8-5BB1-1FC52487EEF8}"/>
          </ac:spMkLst>
        </pc:spChg>
        <pc:spChg chg="del">
          <ac:chgData name="Mei Collins" userId="f58710cf-9b7c-4342-a50c-dd3de50b0186" providerId="ADAL" clId="{CC1875BD-2BD7-4B08-995A-5C3BA3E305D3}" dt="2022-08-15T13:57:03.703" v="2138" actId="478"/>
          <ac:spMkLst>
            <pc:docMk/>
            <pc:sldMk cId="3773922496" sldId="1115"/>
            <ac:spMk id="3" creationId="{DB162039-BE67-19C7-4AE9-6A4506C91F7B}"/>
          </ac:spMkLst>
        </pc:spChg>
        <pc:picChg chg="add mod">
          <ac:chgData name="Mei Collins" userId="f58710cf-9b7c-4342-a50c-dd3de50b0186" providerId="ADAL" clId="{CC1875BD-2BD7-4B08-995A-5C3BA3E305D3}" dt="2022-08-15T13:57:10.137" v="2142" actId="1076"/>
          <ac:picMkLst>
            <pc:docMk/>
            <pc:sldMk cId="3773922496" sldId="1115"/>
            <ac:picMk id="5" creationId="{61E803CC-89EA-3CF2-9996-D48E8DB8A914}"/>
          </ac:picMkLst>
        </pc:picChg>
      </pc:sldChg>
      <pc:sldChg chg="addSp delSp modSp add mod ord">
        <pc:chgData name="Mei Collins" userId="f58710cf-9b7c-4342-a50c-dd3de50b0186" providerId="ADAL" clId="{CC1875BD-2BD7-4B08-995A-5C3BA3E305D3}" dt="2022-08-15T13:57:32.021" v="2158" actId="1076"/>
        <pc:sldMkLst>
          <pc:docMk/>
          <pc:sldMk cId="1201198982" sldId="1116"/>
        </pc:sldMkLst>
        <pc:spChg chg="mod">
          <ac:chgData name="Mei Collins" userId="f58710cf-9b7c-4342-a50c-dd3de50b0186" providerId="ADAL" clId="{CC1875BD-2BD7-4B08-995A-5C3BA3E305D3}" dt="2022-08-15T13:57:21.403" v="2153" actId="20577"/>
          <ac:spMkLst>
            <pc:docMk/>
            <pc:sldMk cId="1201198982" sldId="1116"/>
            <ac:spMk id="2" creationId="{CEB80AE3-0462-7AE8-5BB1-1FC52487EEF8}"/>
          </ac:spMkLst>
        </pc:spChg>
        <pc:spChg chg="del">
          <ac:chgData name="Mei Collins" userId="f58710cf-9b7c-4342-a50c-dd3de50b0186" providerId="ADAL" clId="{CC1875BD-2BD7-4B08-995A-5C3BA3E305D3}" dt="2022-08-15T13:57:24.110" v="2154" actId="478"/>
          <ac:spMkLst>
            <pc:docMk/>
            <pc:sldMk cId="1201198982" sldId="1116"/>
            <ac:spMk id="3" creationId="{DB162039-BE67-19C7-4AE9-6A4506C91F7B}"/>
          </ac:spMkLst>
        </pc:spChg>
        <pc:picChg chg="add mod">
          <ac:chgData name="Mei Collins" userId="f58710cf-9b7c-4342-a50c-dd3de50b0186" providerId="ADAL" clId="{CC1875BD-2BD7-4B08-995A-5C3BA3E305D3}" dt="2022-08-15T13:57:32.021" v="2158" actId="1076"/>
          <ac:picMkLst>
            <pc:docMk/>
            <pc:sldMk cId="1201198982" sldId="1116"/>
            <ac:picMk id="5" creationId="{1D7CB9FC-3417-978E-CC62-80B0D7EC5395}"/>
          </ac:picMkLst>
        </pc:picChg>
      </pc:sldChg>
      <pc:sldChg chg="addSp delSp modSp add mod ord">
        <pc:chgData name="Mei Collins" userId="f58710cf-9b7c-4342-a50c-dd3de50b0186" providerId="ADAL" clId="{CC1875BD-2BD7-4B08-995A-5C3BA3E305D3}" dt="2022-08-15T13:58:14.021" v="2188" actId="1076"/>
        <pc:sldMkLst>
          <pc:docMk/>
          <pc:sldMk cId="1336334306" sldId="1117"/>
        </pc:sldMkLst>
        <pc:spChg chg="mod">
          <ac:chgData name="Mei Collins" userId="f58710cf-9b7c-4342-a50c-dd3de50b0186" providerId="ADAL" clId="{CC1875BD-2BD7-4B08-995A-5C3BA3E305D3}" dt="2022-08-15T13:57:54.608" v="2182" actId="20577"/>
          <ac:spMkLst>
            <pc:docMk/>
            <pc:sldMk cId="1336334306" sldId="1117"/>
            <ac:spMk id="2" creationId="{CEB80AE3-0462-7AE8-5BB1-1FC52487EEF8}"/>
          </ac:spMkLst>
        </pc:spChg>
        <pc:spChg chg="del">
          <ac:chgData name="Mei Collins" userId="f58710cf-9b7c-4342-a50c-dd3de50b0186" providerId="ADAL" clId="{CC1875BD-2BD7-4B08-995A-5C3BA3E305D3}" dt="2022-08-15T13:57:57.964" v="2183" actId="478"/>
          <ac:spMkLst>
            <pc:docMk/>
            <pc:sldMk cId="1336334306" sldId="1117"/>
            <ac:spMk id="3" creationId="{DB162039-BE67-19C7-4AE9-6A4506C91F7B}"/>
          </ac:spMkLst>
        </pc:spChg>
        <pc:picChg chg="add mod">
          <ac:chgData name="Mei Collins" userId="f58710cf-9b7c-4342-a50c-dd3de50b0186" providerId="ADAL" clId="{CC1875BD-2BD7-4B08-995A-5C3BA3E305D3}" dt="2022-08-15T13:58:14.021" v="2188" actId="1076"/>
          <ac:picMkLst>
            <pc:docMk/>
            <pc:sldMk cId="1336334306" sldId="1117"/>
            <ac:picMk id="5" creationId="{9D1A86C4-416B-4550-3560-EF693E7D39EB}"/>
          </ac:picMkLst>
        </pc:picChg>
      </pc:sldChg>
      <pc:sldChg chg="addSp modSp new mod">
        <pc:chgData name="Mei Collins" userId="f58710cf-9b7c-4342-a50c-dd3de50b0186" providerId="ADAL" clId="{CC1875BD-2BD7-4B08-995A-5C3BA3E305D3}" dt="2022-08-15T13:59:19.957" v="2231" actId="1076"/>
        <pc:sldMkLst>
          <pc:docMk/>
          <pc:sldMk cId="1844130928" sldId="1118"/>
        </pc:sldMkLst>
        <pc:spChg chg="mod">
          <ac:chgData name="Mei Collins" userId="f58710cf-9b7c-4342-a50c-dd3de50b0186" providerId="ADAL" clId="{CC1875BD-2BD7-4B08-995A-5C3BA3E305D3}" dt="2022-08-15T13:58:39.404" v="2206" actId="20577"/>
          <ac:spMkLst>
            <pc:docMk/>
            <pc:sldMk cId="1844130928" sldId="1118"/>
            <ac:spMk id="2" creationId="{5B218596-46B9-81DC-35F5-E487E180E870}"/>
          </ac:spMkLst>
        </pc:spChg>
        <pc:spChg chg="mod">
          <ac:chgData name="Mei Collins" userId="f58710cf-9b7c-4342-a50c-dd3de50b0186" providerId="ADAL" clId="{CC1875BD-2BD7-4B08-995A-5C3BA3E305D3}" dt="2022-08-15T13:59:13.329" v="2229" actId="403"/>
          <ac:spMkLst>
            <pc:docMk/>
            <pc:sldMk cId="1844130928" sldId="1118"/>
            <ac:spMk id="3" creationId="{12AAE1B8-12ED-FF4B-1C8C-03AFBA723272}"/>
          </ac:spMkLst>
        </pc:spChg>
        <pc:picChg chg="add mod">
          <ac:chgData name="Mei Collins" userId="f58710cf-9b7c-4342-a50c-dd3de50b0186" providerId="ADAL" clId="{CC1875BD-2BD7-4B08-995A-5C3BA3E305D3}" dt="2022-08-15T13:59:19.957" v="2231" actId="1076"/>
          <ac:picMkLst>
            <pc:docMk/>
            <pc:sldMk cId="1844130928" sldId="1118"/>
            <ac:picMk id="5" creationId="{AD697E0F-53FF-1C73-32C9-3AA39F094C8B}"/>
          </ac:picMkLst>
        </pc:picChg>
      </pc:sldChg>
      <pc:sldChg chg="addSp delSp modSp new mod modClrScheme chgLayout">
        <pc:chgData name="Mei Collins" userId="f58710cf-9b7c-4342-a50c-dd3de50b0186" providerId="ADAL" clId="{CC1875BD-2BD7-4B08-995A-5C3BA3E305D3}" dt="2022-08-15T14:00:11.340" v="2256" actId="1076"/>
        <pc:sldMkLst>
          <pc:docMk/>
          <pc:sldMk cId="3119431487" sldId="1119"/>
        </pc:sldMkLst>
        <pc:spChg chg="del mod ord">
          <ac:chgData name="Mei Collins" userId="f58710cf-9b7c-4342-a50c-dd3de50b0186" providerId="ADAL" clId="{CC1875BD-2BD7-4B08-995A-5C3BA3E305D3}" dt="2022-08-15T13:59:37.897" v="2234" actId="700"/>
          <ac:spMkLst>
            <pc:docMk/>
            <pc:sldMk cId="3119431487" sldId="1119"/>
            <ac:spMk id="2" creationId="{645C1669-B1C4-318A-BBB7-6B158DA4FB3F}"/>
          </ac:spMkLst>
        </pc:spChg>
        <pc:spChg chg="del mod ord">
          <ac:chgData name="Mei Collins" userId="f58710cf-9b7c-4342-a50c-dd3de50b0186" providerId="ADAL" clId="{CC1875BD-2BD7-4B08-995A-5C3BA3E305D3}" dt="2022-08-15T13:59:37.897" v="2234" actId="700"/>
          <ac:spMkLst>
            <pc:docMk/>
            <pc:sldMk cId="3119431487" sldId="1119"/>
            <ac:spMk id="3" creationId="{E4C3E928-6F3E-C5D0-7047-62526BA7EFA7}"/>
          </ac:spMkLst>
        </pc:spChg>
        <pc:spChg chg="mod ord">
          <ac:chgData name="Mei Collins" userId="f58710cf-9b7c-4342-a50c-dd3de50b0186" providerId="ADAL" clId="{CC1875BD-2BD7-4B08-995A-5C3BA3E305D3}" dt="2022-08-15T13:59:37.897" v="2234" actId="700"/>
          <ac:spMkLst>
            <pc:docMk/>
            <pc:sldMk cId="3119431487" sldId="1119"/>
            <ac:spMk id="4" creationId="{5E9784E0-1288-6F7D-2FA6-36ECA0FC5BE8}"/>
          </ac:spMkLst>
        </pc:spChg>
        <pc:spChg chg="add mod ord">
          <ac:chgData name="Mei Collins" userId="f58710cf-9b7c-4342-a50c-dd3de50b0186" providerId="ADAL" clId="{CC1875BD-2BD7-4B08-995A-5C3BA3E305D3}" dt="2022-08-15T13:59:43.400" v="2248" actId="20577"/>
          <ac:spMkLst>
            <pc:docMk/>
            <pc:sldMk cId="3119431487" sldId="1119"/>
            <ac:spMk id="5" creationId="{172BB0F3-8B76-FC6F-613F-57E33B447A59}"/>
          </ac:spMkLst>
        </pc:spChg>
        <pc:spChg chg="add mod ord">
          <ac:chgData name="Mei Collins" userId="f58710cf-9b7c-4342-a50c-dd3de50b0186" providerId="ADAL" clId="{CC1875BD-2BD7-4B08-995A-5C3BA3E305D3}" dt="2022-08-15T14:00:07.943" v="2255" actId="403"/>
          <ac:spMkLst>
            <pc:docMk/>
            <pc:sldMk cId="3119431487" sldId="1119"/>
            <ac:spMk id="6" creationId="{2CA3726D-6B11-2541-69FC-9EBAF3CA0E17}"/>
          </ac:spMkLst>
        </pc:spChg>
        <pc:picChg chg="add mod">
          <ac:chgData name="Mei Collins" userId="f58710cf-9b7c-4342-a50c-dd3de50b0186" providerId="ADAL" clId="{CC1875BD-2BD7-4B08-995A-5C3BA3E305D3}" dt="2022-08-15T14:00:11.340" v="2256" actId="1076"/>
          <ac:picMkLst>
            <pc:docMk/>
            <pc:sldMk cId="3119431487" sldId="1119"/>
            <ac:picMk id="7" creationId="{9EE7B66E-280C-7BD0-03D8-CE70DECD23F0}"/>
          </ac:picMkLst>
        </pc:picChg>
      </pc:sldChg>
      <pc:sldChg chg="addSp modSp new mod">
        <pc:chgData name="Mei Collins" userId="f58710cf-9b7c-4342-a50c-dd3de50b0186" providerId="ADAL" clId="{CC1875BD-2BD7-4B08-995A-5C3BA3E305D3}" dt="2022-08-15T14:01:19.357" v="2305" actId="1076"/>
        <pc:sldMkLst>
          <pc:docMk/>
          <pc:sldMk cId="4015855831" sldId="1120"/>
        </pc:sldMkLst>
        <pc:spChg chg="mod">
          <ac:chgData name="Mei Collins" userId="f58710cf-9b7c-4342-a50c-dd3de50b0186" providerId="ADAL" clId="{CC1875BD-2BD7-4B08-995A-5C3BA3E305D3}" dt="2022-08-15T14:00:28.504" v="2290" actId="20577"/>
          <ac:spMkLst>
            <pc:docMk/>
            <pc:sldMk cId="4015855831" sldId="1120"/>
            <ac:spMk id="2" creationId="{6775497E-89CA-425F-9CD7-6123E9DB16DE}"/>
          </ac:spMkLst>
        </pc:spChg>
        <pc:spChg chg="mod">
          <ac:chgData name="Mei Collins" userId="f58710cf-9b7c-4342-a50c-dd3de50b0186" providerId="ADAL" clId="{CC1875BD-2BD7-4B08-995A-5C3BA3E305D3}" dt="2022-08-15T14:01:00.528" v="2301" actId="14100"/>
          <ac:spMkLst>
            <pc:docMk/>
            <pc:sldMk cId="4015855831" sldId="1120"/>
            <ac:spMk id="3" creationId="{CCB4B178-D0EC-E0F6-5149-60E8A5265990}"/>
          </ac:spMkLst>
        </pc:spChg>
        <pc:picChg chg="add mod">
          <ac:chgData name="Mei Collins" userId="f58710cf-9b7c-4342-a50c-dd3de50b0186" providerId="ADAL" clId="{CC1875BD-2BD7-4B08-995A-5C3BA3E305D3}" dt="2022-08-15T14:01:19.357" v="2305" actId="1076"/>
          <ac:picMkLst>
            <pc:docMk/>
            <pc:sldMk cId="4015855831" sldId="1120"/>
            <ac:picMk id="5" creationId="{97EBADF0-F2BF-4B11-4F7E-21A35947C138}"/>
          </ac:picMkLst>
        </pc:picChg>
      </pc:sldChg>
      <pc:sldChg chg="addSp modSp new mod ord">
        <pc:chgData name="Mei Collins" userId="f58710cf-9b7c-4342-a50c-dd3de50b0186" providerId="ADAL" clId="{CC1875BD-2BD7-4B08-995A-5C3BA3E305D3}" dt="2022-08-15T14:02:31.132" v="2359" actId="1076"/>
        <pc:sldMkLst>
          <pc:docMk/>
          <pc:sldMk cId="3193870207" sldId="1121"/>
        </pc:sldMkLst>
        <pc:spChg chg="mod">
          <ac:chgData name="Mei Collins" userId="f58710cf-9b7c-4342-a50c-dd3de50b0186" providerId="ADAL" clId="{CC1875BD-2BD7-4B08-995A-5C3BA3E305D3}" dt="2022-08-15T14:01:33.053" v="2332" actId="20577"/>
          <ac:spMkLst>
            <pc:docMk/>
            <pc:sldMk cId="3193870207" sldId="1121"/>
            <ac:spMk id="2" creationId="{DC494E41-8943-F95B-0B99-4658E2A0C539}"/>
          </ac:spMkLst>
        </pc:spChg>
        <pc:spChg chg="mod">
          <ac:chgData name="Mei Collins" userId="f58710cf-9b7c-4342-a50c-dd3de50b0186" providerId="ADAL" clId="{CC1875BD-2BD7-4B08-995A-5C3BA3E305D3}" dt="2022-08-15T14:02:12.751" v="2355" actId="1076"/>
          <ac:spMkLst>
            <pc:docMk/>
            <pc:sldMk cId="3193870207" sldId="1121"/>
            <ac:spMk id="3" creationId="{7F953B7F-D19F-4BC6-B381-33C57EFB2FB3}"/>
          </ac:spMkLst>
        </pc:spChg>
        <pc:picChg chg="add mod">
          <ac:chgData name="Mei Collins" userId="f58710cf-9b7c-4342-a50c-dd3de50b0186" providerId="ADAL" clId="{CC1875BD-2BD7-4B08-995A-5C3BA3E305D3}" dt="2022-08-15T14:02:20.141" v="2357" actId="1076"/>
          <ac:picMkLst>
            <pc:docMk/>
            <pc:sldMk cId="3193870207" sldId="1121"/>
            <ac:picMk id="5" creationId="{67CB59CE-90B2-D088-5B2C-3D1EAAEDADD1}"/>
          </ac:picMkLst>
        </pc:picChg>
        <pc:picChg chg="add mod">
          <ac:chgData name="Mei Collins" userId="f58710cf-9b7c-4342-a50c-dd3de50b0186" providerId="ADAL" clId="{CC1875BD-2BD7-4B08-995A-5C3BA3E305D3}" dt="2022-08-15T14:02:31.132" v="2359" actId="1076"/>
          <ac:picMkLst>
            <pc:docMk/>
            <pc:sldMk cId="3193870207" sldId="1121"/>
            <ac:picMk id="6" creationId="{DECA90F2-91D2-A650-4389-B94F56B34197}"/>
          </ac:picMkLst>
        </pc:picChg>
      </pc:sldChg>
      <pc:sldChg chg="addSp modSp new mod ord">
        <pc:chgData name="Mei Collins" userId="f58710cf-9b7c-4342-a50c-dd3de50b0186" providerId="ADAL" clId="{CC1875BD-2BD7-4B08-995A-5C3BA3E305D3}" dt="2022-08-15T14:03:33.454" v="2416" actId="14100"/>
        <pc:sldMkLst>
          <pc:docMk/>
          <pc:sldMk cId="409547898" sldId="1122"/>
        </pc:sldMkLst>
        <pc:spChg chg="mod">
          <ac:chgData name="Mei Collins" userId="f58710cf-9b7c-4342-a50c-dd3de50b0186" providerId="ADAL" clId="{CC1875BD-2BD7-4B08-995A-5C3BA3E305D3}" dt="2022-08-15T14:02:50.526" v="2394" actId="20577"/>
          <ac:spMkLst>
            <pc:docMk/>
            <pc:sldMk cId="409547898" sldId="1122"/>
            <ac:spMk id="2" creationId="{85639312-7D4F-7EA9-13B3-3BAF4156B1AF}"/>
          </ac:spMkLst>
        </pc:spChg>
        <pc:spChg chg="mod">
          <ac:chgData name="Mei Collins" userId="f58710cf-9b7c-4342-a50c-dd3de50b0186" providerId="ADAL" clId="{CC1875BD-2BD7-4B08-995A-5C3BA3E305D3}" dt="2022-08-15T14:03:33.454" v="2416" actId="14100"/>
          <ac:spMkLst>
            <pc:docMk/>
            <pc:sldMk cId="409547898" sldId="1122"/>
            <ac:spMk id="3" creationId="{1597B661-A944-82C7-7507-0C7FF40F7215}"/>
          </ac:spMkLst>
        </pc:spChg>
        <pc:picChg chg="add mod">
          <ac:chgData name="Mei Collins" userId="f58710cf-9b7c-4342-a50c-dd3de50b0186" providerId="ADAL" clId="{CC1875BD-2BD7-4B08-995A-5C3BA3E305D3}" dt="2022-08-15T14:03:28.221" v="2415" actId="14100"/>
          <ac:picMkLst>
            <pc:docMk/>
            <pc:sldMk cId="409547898" sldId="1122"/>
            <ac:picMk id="5" creationId="{8C6DFBD2-77CD-C01E-3415-4D919C52757C}"/>
          </ac:picMkLst>
        </pc:picChg>
      </pc:sldChg>
      <pc:sldChg chg="addSp delSp modSp new mod modClrScheme chgLayout">
        <pc:chgData name="Mei Collins" userId="f58710cf-9b7c-4342-a50c-dd3de50b0186" providerId="ADAL" clId="{CC1875BD-2BD7-4B08-995A-5C3BA3E305D3}" dt="2022-08-15T14:05:30.575" v="2517" actId="1036"/>
        <pc:sldMkLst>
          <pc:docMk/>
          <pc:sldMk cId="2257775047" sldId="1123"/>
        </pc:sldMkLst>
        <pc:spChg chg="del mod ord">
          <ac:chgData name="Mei Collins" userId="f58710cf-9b7c-4342-a50c-dd3de50b0186" providerId="ADAL" clId="{CC1875BD-2BD7-4B08-995A-5C3BA3E305D3}" dt="2022-08-15T14:04:01.908" v="2419" actId="700"/>
          <ac:spMkLst>
            <pc:docMk/>
            <pc:sldMk cId="2257775047" sldId="1123"/>
            <ac:spMk id="2" creationId="{67C75240-EEDB-E3F1-1698-1F5614B8AD80}"/>
          </ac:spMkLst>
        </pc:spChg>
        <pc:spChg chg="del mod ord">
          <ac:chgData name="Mei Collins" userId="f58710cf-9b7c-4342-a50c-dd3de50b0186" providerId="ADAL" clId="{CC1875BD-2BD7-4B08-995A-5C3BA3E305D3}" dt="2022-08-15T14:04:01.908" v="2419" actId="700"/>
          <ac:spMkLst>
            <pc:docMk/>
            <pc:sldMk cId="2257775047" sldId="1123"/>
            <ac:spMk id="3" creationId="{0ED9D0B1-9138-E8A0-711A-26D8E4F4390C}"/>
          </ac:spMkLst>
        </pc:spChg>
        <pc:spChg chg="mod ord">
          <ac:chgData name="Mei Collins" userId="f58710cf-9b7c-4342-a50c-dd3de50b0186" providerId="ADAL" clId="{CC1875BD-2BD7-4B08-995A-5C3BA3E305D3}" dt="2022-08-15T14:04:01.908" v="2419" actId="700"/>
          <ac:spMkLst>
            <pc:docMk/>
            <pc:sldMk cId="2257775047" sldId="1123"/>
            <ac:spMk id="4" creationId="{268D52E7-5EAC-17A7-2EED-79AA68D857F8}"/>
          </ac:spMkLst>
        </pc:spChg>
        <pc:spChg chg="add mod ord">
          <ac:chgData name="Mei Collins" userId="f58710cf-9b7c-4342-a50c-dd3de50b0186" providerId="ADAL" clId="{CC1875BD-2BD7-4B08-995A-5C3BA3E305D3}" dt="2022-08-15T14:04:13.881" v="2444" actId="20577"/>
          <ac:spMkLst>
            <pc:docMk/>
            <pc:sldMk cId="2257775047" sldId="1123"/>
            <ac:spMk id="5" creationId="{66063437-AAEE-5995-FFFA-BB13AE3B3F77}"/>
          </ac:spMkLst>
        </pc:spChg>
        <pc:spChg chg="add mod ord">
          <ac:chgData name="Mei Collins" userId="f58710cf-9b7c-4342-a50c-dd3de50b0186" providerId="ADAL" clId="{CC1875BD-2BD7-4B08-995A-5C3BA3E305D3}" dt="2022-08-15T14:05:30.575" v="2517" actId="1036"/>
          <ac:spMkLst>
            <pc:docMk/>
            <pc:sldMk cId="2257775047" sldId="1123"/>
            <ac:spMk id="6" creationId="{0BA7F808-28AC-5FF2-F573-950B03EC129F}"/>
          </ac:spMkLst>
        </pc:spChg>
        <pc:picChg chg="add mod">
          <ac:chgData name="Mei Collins" userId="f58710cf-9b7c-4342-a50c-dd3de50b0186" providerId="ADAL" clId="{CC1875BD-2BD7-4B08-995A-5C3BA3E305D3}" dt="2022-08-15T14:05:04.533" v="2481" actId="1076"/>
          <ac:picMkLst>
            <pc:docMk/>
            <pc:sldMk cId="2257775047" sldId="1123"/>
            <ac:picMk id="7" creationId="{0C7B4EF6-45AC-98DE-5626-275A259A5CF6}"/>
          </ac:picMkLst>
        </pc:picChg>
      </pc:sldChg>
      <pc:sldChg chg="addSp delSp modSp new mod">
        <pc:chgData name="Mei Collins" userId="f58710cf-9b7c-4342-a50c-dd3de50b0186" providerId="ADAL" clId="{CC1875BD-2BD7-4B08-995A-5C3BA3E305D3}" dt="2022-08-15T14:06:04.237" v="2575" actId="1076"/>
        <pc:sldMkLst>
          <pc:docMk/>
          <pc:sldMk cId="523110763" sldId="1124"/>
        </pc:sldMkLst>
        <pc:spChg chg="mod">
          <ac:chgData name="Mei Collins" userId="f58710cf-9b7c-4342-a50c-dd3de50b0186" providerId="ADAL" clId="{CC1875BD-2BD7-4B08-995A-5C3BA3E305D3}" dt="2022-08-15T14:05:54.920" v="2571" actId="20577"/>
          <ac:spMkLst>
            <pc:docMk/>
            <pc:sldMk cId="523110763" sldId="1124"/>
            <ac:spMk id="2" creationId="{7CF33DAB-C2F3-D2E4-AF8D-90B0BA405B0B}"/>
          </ac:spMkLst>
        </pc:spChg>
        <pc:spChg chg="del">
          <ac:chgData name="Mei Collins" userId="f58710cf-9b7c-4342-a50c-dd3de50b0186" providerId="ADAL" clId="{CC1875BD-2BD7-4B08-995A-5C3BA3E305D3}" dt="2022-08-15T14:06:01.034" v="2573" actId="478"/>
          <ac:spMkLst>
            <pc:docMk/>
            <pc:sldMk cId="523110763" sldId="1124"/>
            <ac:spMk id="3" creationId="{09252C42-EC4A-8907-A236-DE246D38E8EB}"/>
          </ac:spMkLst>
        </pc:spChg>
        <pc:picChg chg="add mod">
          <ac:chgData name="Mei Collins" userId="f58710cf-9b7c-4342-a50c-dd3de50b0186" providerId="ADAL" clId="{CC1875BD-2BD7-4B08-995A-5C3BA3E305D3}" dt="2022-08-15T14:06:04.237" v="2575" actId="1076"/>
          <ac:picMkLst>
            <pc:docMk/>
            <pc:sldMk cId="523110763" sldId="1124"/>
            <ac:picMk id="5" creationId="{152310CB-96F6-F8B5-A262-504F1EADD54A}"/>
          </ac:picMkLst>
        </pc:picChg>
      </pc:sldChg>
      <pc:sldChg chg="addSp delSp modSp new mod">
        <pc:chgData name="Mei Collins" userId="f58710cf-9b7c-4342-a50c-dd3de50b0186" providerId="ADAL" clId="{CC1875BD-2BD7-4B08-995A-5C3BA3E305D3}" dt="2022-08-15T14:06:31.486" v="2613" actId="1076"/>
        <pc:sldMkLst>
          <pc:docMk/>
          <pc:sldMk cId="458645040" sldId="1125"/>
        </pc:sldMkLst>
        <pc:spChg chg="mod">
          <ac:chgData name="Mei Collins" userId="f58710cf-9b7c-4342-a50c-dd3de50b0186" providerId="ADAL" clId="{CC1875BD-2BD7-4B08-995A-5C3BA3E305D3}" dt="2022-08-15T14:06:20.825" v="2610" actId="20577"/>
          <ac:spMkLst>
            <pc:docMk/>
            <pc:sldMk cId="458645040" sldId="1125"/>
            <ac:spMk id="2" creationId="{848C20A6-062D-4D7F-DAD5-5095A74C71E1}"/>
          </ac:spMkLst>
        </pc:spChg>
        <pc:spChg chg="del">
          <ac:chgData name="Mei Collins" userId="f58710cf-9b7c-4342-a50c-dd3de50b0186" providerId="ADAL" clId="{CC1875BD-2BD7-4B08-995A-5C3BA3E305D3}" dt="2022-08-15T14:06:23.791" v="2611" actId="478"/>
          <ac:spMkLst>
            <pc:docMk/>
            <pc:sldMk cId="458645040" sldId="1125"/>
            <ac:spMk id="3" creationId="{2102FED2-2313-7134-2C8C-C4F08DAF64CD}"/>
          </ac:spMkLst>
        </pc:spChg>
        <pc:picChg chg="add mod">
          <ac:chgData name="Mei Collins" userId="f58710cf-9b7c-4342-a50c-dd3de50b0186" providerId="ADAL" clId="{CC1875BD-2BD7-4B08-995A-5C3BA3E305D3}" dt="2022-08-15T14:06:31.486" v="2613" actId="1076"/>
          <ac:picMkLst>
            <pc:docMk/>
            <pc:sldMk cId="458645040" sldId="1125"/>
            <ac:picMk id="5" creationId="{50F2EFA8-0938-9E9E-C694-80A10F2817BC}"/>
          </ac:picMkLst>
        </pc:picChg>
      </pc:sldChg>
      <pc:sldChg chg="addSp delSp modSp add mod">
        <pc:chgData name="Mei Collins" userId="f58710cf-9b7c-4342-a50c-dd3de50b0186" providerId="ADAL" clId="{CC1875BD-2BD7-4B08-995A-5C3BA3E305D3}" dt="2022-08-15T14:08:27.417" v="2638" actId="1076"/>
        <pc:sldMkLst>
          <pc:docMk/>
          <pc:sldMk cId="4160492527" sldId="1126"/>
        </pc:sldMkLst>
        <pc:spChg chg="mod">
          <ac:chgData name="Mei Collins" userId="f58710cf-9b7c-4342-a50c-dd3de50b0186" providerId="ADAL" clId="{CC1875BD-2BD7-4B08-995A-5C3BA3E305D3}" dt="2022-08-15T14:08:18.417" v="2635" actId="20577"/>
          <ac:spMkLst>
            <pc:docMk/>
            <pc:sldMk cId="4160492527" sldId="1126"/>
            <ac:spMk id="2" creationId="{848C20A6-062D-4D7F-DAD5-5095A74C71E1}"/>
          </ac:spMkLst>
        </pc:spChg>
        <pc:picChg chg="del">
          <ac:chgData name="Mei Collins" userId="f58710cf-9b7c-4342-a50c-dd3de50b0186" providerId="ADAL" clId="{CC1875BD-2BD7-4B08-995A-5C3BA3E305D3}" dt="2022-08-15T14:08:20.367" v="2636" actId="478"/>
          <ac:picMkLst>
            <pc:docMk/>
            <pc:sldMk cId="4160492527" sldId="1126"/>
            <ac:picMk id="5" creationId="{50F2EFA8-0938-9E9E-C694-80A10F2817BC}"/>
          </ac:picMkLst>
        </pc:picChg>
        <pc:picChg chg="add mod">
          <ac:chgData name="Mei Collins" userId="f58710cf-9b7c-4342-a50c-dd3de50b0186" providerId="ADAL" clId="{CC1875BD-2BD7-4B08-995A-5C3BA3E305D3}" dt="2022-08-15T14:08:27.417" v="2638" actId="1076"/>
          <ac:picMkLst>
            <pc:docMk/>
            <pc:sldMk cId="4160492527" sldId="1126"/>
            <ac:picMk id="6" creationId="{4881ABD1-7F14-DAD1-E082-B15BAF9FA2B1}"/>
          </ac:picMkLst>
        </pc:picChg>
      </pc:sldChg>
      <pc:sldChg chg="addSp delSp modSp add mod">
        <pc:chgData name="Mei Collins" userId="f58710cf-9b7c-4342-a50c-dd3de50b0186" providerId="ADAL" clId="{CC1875BD-2BD7-4B08-995A-5C3BA3E305D3}" dt="2022-08-15T14:10:16.746" v="2667" actId="1076"/>
        <pc:sldMkLst>
          <pc:docMk/>
          <pc:sldMk cId="2506718339" sldId="1127"/>
        </pc:sldMkLst>
        <pc:spChg chg="mod">
          <ac:chgData name="Mei Collins" userId="f58710cf-9b7c-4342-a50c-dd3de50b0186" providerId="ADAL" clId="{CC1875BD-2BD7-4B08-995A-5C3BA3E305D3}" dt="2022-08-15T14:10:08.667" v="2664" actId="20577"/>
          <ac:spMkLst>
            <pc:docMk/>
            <pc:sldMk cId="2506718339" sldId="1127"/>
            <ac:spMk id="2" creationId="{848C20A6-062D-4D7F-DAD5-5095A74C71E1}"/>
          </ac:spMkLst>
        </pc:spChg>
        <pc:picChg chg="add mod">
          <ac:chgData name="Mei Collins" userId="f58710cf-9b7c-4342-a50c-dd3de50b0186" providerId="ADAL" clId="{CC1875BD-2BD7-4B08-995A-5C3BA3E305D3}" dt="2022-08-15T14:10:16.746" v="2667" actId="1076"/>
          <ac:picMkLst>
            <pc:docMk/>
            <pc:sldMk cId="2506718339" sldId="1127"/>
            <ac:picMk id="5" creationId="{78BEEBFD-21C1-4154-08CB-A8DDDE831E5B}"/>
          </ac:picMkLst>
        </pc:picChg>
        <pc:picChg chg="del">
          <ac:chgData name="Mei Collins" userId="f58710cf-9b7c-4342-a50c-dd3de50b0186" providerId="ADAL" clId="{CC1875BD-2BD7-4B08-995A-5C3BA3E305D3}" dt="2022-08-15T14:10:13.201" v="2665" actId="478"/>
          <ac:picMkLst>
            <pc:docMk/>
            <pc:sldMk cId="2506718339" sldId="1127"/>
            <ac:picMk id="6" creationId="{4881ABD1-7F14-DAD1-E082-B15BAF9FA2B1}"/>
          </ac:picMkLst>
        </pc:picChg>
      </pc:sldChg>
      <pc:sldChg chg="addSp delSp modSp add mod">
        <pc:chgData name="Mei Collins" userId="f58710cf-9b7c-4342-a50c-dd3de50b0186" providerId="ADAL" clId="{CC1875BD-2BD7-4B08-995A-5C3BA3E305D3}" dt="2022-08-15T14:10:35.778" v="2693" actId="1076"/>
        <pc:sldMkLst>
          <pc:docMk/>
          <pc:sldMk cId="3170092988" sldId="1128"/>
        </pc:sldMkLst>
        <pc:spChg chg="mod">
          <ac:chgData name="Mei Collins" userId="f58710cf-9b7c-4342-a50c-dd3de50b0186" providerId="ADAL" clId="{CC1875BD-2BD7-4B08-995A-5C3BA3E305D3}" dt="2022-08-15T14:10:29.343" v="2690" actId="20577"/>
          <ac:spMkLst>
            <pc:docMk/>
            <pc:sldMk cId="3170092988" sldId="1128"/>
            <ac:spMk id="2" creationId="{848C20A6-062D-4D7F-DAD5-5095A74C71E1}"/>
          </ac:spMkLst>
        </pc:spChg>
        <pc:picChg chg="del">
          <ac:chgData name="Mei Collins" userId="f58710cf-9b7c-4342-a50c-dd3de50b0186" providerId="ADAL" clId="{CC1875BD-2BD7-4B08-995A-5C3BA3E305D3}" dt="2022-08-15T14:10:30.922" v="2691" actId="478"/>
          <ac:picMkLst>
            <pc:docMk/>
            <pc:sldMk cId="3170092988" sldId="1128"/>
            <ac:picMk id="5" creationId="{78BEEBFD-21C1-4154-08CB-A8DDDE831E5B}"/>
          </ac:picMkLst>
        </pc:picChg>
        <pc:picChg chg="add mod">
          <ac:chgData name="Mei Collins" userId="f58710cf-9b7c-4342-a50c-dd3de50b0186" providerId="ADAL" clId="{CC1875BD-2BD7-4B08-995A-5C3BA3E305D3}" dt="2022-08-15T14:10:35.778" v="2693" actId="1076"/>
          <ac:picMkLst>
            <pc:docMk/>
            <pc:sldMk cId="3170092988" sldId="1128"/>
            <ac:picMk id="6" creationId="{72B5768B-40C8-1307-5CC9-6737116A8113}"/>
          </ac:picMkLst>
        </pc:picChg>
      </pc:sldChg>
      <pc:sldChg chg="addSp delSp modSp add mod">
        <pc:chgData name="Mei Collins" userId="f58710cf-9b7c-4342-a50c-dd3de50b0186" providerId="ADAL" clId="{CC1875BD-2BD7-4B08-995A-5C3BA3E305D3}" dt="2022-08-15T14:11:16.146" v="2730" actId="1076"/>
        <pc:sldMkLst>
          <pc:docMk/>
          <pc:sldMk cId="1573604339" sldId="1129"/>
        </pc:sldMkLst>
        <pc:spChg chg="mod">
          <ac:chgData name="Mei Collins" userId="f58710cf-9b7c-4342-a50c-dd3de50b0186" providerId="ADAL" clId="{CC1875BD-2BD7-4B08-995A-5C3BA3E305D3}" dt="2022-08-15T14:10:52.460" v="2727" actId="20577"/>
          <ac:spMkLst>
            <pc:docMk/>
            <pc:sldMk cId="1573604339" sldId="1129"/>
            <ac:spMk id="2" creationId="{848C20A6-062D-4D7F-DAD5-5095A74C71E1}"/>
          </ac:spMkLst>
        </pc:spChg>
        <pc:picChg chg="add mod">
          <ac:chgData name="Mei Collins" userId="f58710cf-9b7c-4342-a50c-dd3de50b0186" providerId="ADAL" clId="{CC1875BD-2BD7-4B08-995A-5C3BA3E305D3}" dt="2022-08-15T14:11:16.146" v="2730" actId="1076"/>
          <ac:picMkLst>
            <pc:docMk/>
            <pc:sldMk cId="1573604339" sldId="1129"/>
            <ac:picMk id="5" creationId="{4A0EEA3C-5263-7D0C-BC2A-347CDE29D0D4}"/>
          </ac:picMkLst>
        </pc:picChg>
        <pc:picChg chg="del">
          <ac:chgData name="Mei Collins" userId="f58710cf-9b7c-4342-a50c-dd3de50b0186" providerId="ADAL" clId="{CC1875BD-2BD7-4B08-995A-5C3BA3E305D3}" dt="2022-08-15T14:11:12.901" v="2728" actId="478"/>
          <ac:picMkLst>
            <pc:docMk/>
            <pc:sldMk cId="1573604339" sldId="1129"/>
            <ac:picMk id="6" creationId="{72B5768B-40C8-1307-5CC9-6737116A8113}"/>
          </ac:picMkLst>
        </pc:picChg>
      </pc:sldChg>
      <pc:sldChg chg="addSp delSp modSp new mod">
        <pc:chgData name="Mei Collins" userId="f58710cf-9b7c-4342-a50c-dd3de50b0186" providerId="ADAL" clId="{CC1875BD-2BD7-4B08-995A-5C3BA3E305D3}" dt="2022-08-15T14:11:52.042" v="2760" actId="1076"/>
        <pc:sldMkLst>
          <pc:docMk/>
          <pc:sldMk cId="434876973" sldId="1130"/>
        </pc:sldMkLst>
        <pc:spChg chg="mod">
          <ac:chgData name="Mei Collins" userId="f58710cf-9b7c-4342-a50c-dd3de50b0186" providerId="ADAL" clId="{CC1875BD-2BD7-4B08-995A-5C3BA3E305D3}" dt="2022-08-15T14:11:36.457" v="2753" actId="20577"/>
          <ac:spMkLst>
            <pc:docMk/>
            <pc:sldMk cId="434876973" sldId="1130"/>
            <ac:spMk id="2" creationId="{6BFDD65D-621B-F57B-85F4-A33233AA4DF2}"/>
          </ac:spMkLst>
        </pc:spChg>
        <pc:spChg chg="del">
          <ac:chgData name="Mei Collins" userId="f58710cf-9b7c-4342-a50c-dd3de50b0186" providerId="ADAL" clId="{CC1875BD-2BD7-4B08-995A-5C3BA3E305D3}" dt="2022-08-15T14:11:42.124" v="2754" actId="478"/>
          <ac:spMkLst>
            <pc:docMk/>
            <pc:sldMk cId="434876973" sldId="1130"/>
            <ac:spMk id="3" creationId="{43243D86-5773-B2D7-8764-D387DDA9CE1C}"/>
          </ac:spMkLst>
        </pc:spChg>
        <pc:picChg chg="add mod">
          <ac:chgData name="Mei Collins" userId="f58710cf-9b7c-4342-a50c-dd3de50b0186" providerId="ADAL" clId="{CC1875BD-2BD7-4B08-995A-5C3BA3E305D3}" dt="2022-08-15T14:11:52.042" v="2760" actId="1076"/>
          <ac:picMkLst>
            <pc:docMk/>
            <pc:sldMk cId="434876973" sldId="1130"/>
            <ac:picMk id="5" creationId="{9317DC13-0393-8FB7-2F89-A2EA72A7EEBB}"/>
          </ac:picMkLst>
        </pc:picChg>
      </pc:sldChg>
      <pc:sldChg chg="addSp delSp modSp new mod">
        <pc:chgData name="Mei Collins" userId="f58710cf-9b7c-4342-a50c-dd3de50b0186" providerId="ADAL" clId="{CC1875BD-2BD7-4B08-995A-5C3BA3E305D3}" dt="2022-08-15T14:12:31.570" v="2800" actId="1076"/>
        <pc:sldMkLst>
          <pc:docMk/>
          <pc:sldMk cId="33188499" sldId="1131"/>
        </pc:sldMkLst>
        <pc:spChg chg="mod">
          <ac:chgData name="Mei Collins" userId="f58710cf-9b7c-4342-a50c-dd3de50b0186" providerId="ADAL" clId="{CC1875BD-2BD7-4B08-995A-5C3BA3E305D3}" dt="2022-08-15T14:12:06.061" v="2790" actId="20577"/>
          <ac:spMkLst>
            <pc:docMk/>
            <pc:sldMk cId="33188499" sldId="1131"/>
            <ac:spMk id="2" creationId="{8844A4BD-39AB-6A1D-FE73-83A3E45B87FC}"/>
          </ac:spMkLst>
        </pc:spChg>
        <pc:spChg chg="del">
          <ac:chgData name="Mei Collins" userId="f58710cf-9b7c-4342-a50c-dd3de50b0186" providerId="ADAL" clId="{CC1875BD-2BD7-4B08-995A-5C3BA3E305D3}" dt="2022-08-15T14:12:10.735" v="2791" actId="478"/>
          <ac:spMkLst>
            <pc:docMk/>
            <pc:sldMk cId="33188499" sldId="1131"/>
            <ac:spMk id="3" creationId="{3280B3E5-431D-C0E2-6040-CE7B46297769}"/>
          </ac:spMkLst>
        </pc:spChg>
        <pc:picChg chg="add mod">
          <ac:chgData name="Mei Collins" userId="f58710cf-9b7c-4342-a50c-dd3de50b0186" providerId="ADAL" clId="{CC1875BD-2BD7-4B08-995A-5C3BA3E305D3}" dt="2022-08-15T14:12:31.570" v="2800" actId="1076"/>
          <ac:picMkLst>
            <pc:docMk/>
            <pc:sldMk cId="33188499" sldId="1131"/>
            <ac:picMk id="5" creationId="{96A489F5-1DBB-E3BB-5E4E-E47F43DD0BEA}"/>
          </ac:picMkLst>
        </pc:picChg>
        <pc:picChg chg="add mod">
          <ac:chgData name="Mei Collins" userId="f58710cf-9b7c-4342-a50c-dd3de50b0186" providerId="ADAL" clId="{CC1875BD-2BD7-4B08-995A-5C3BA3E305D3}" dt="2022-08-15T14:12:28.194" v="2799" actId="1076"/>
          <ac:picMkLst>
            <pc:docMk/>
            <pc:sldMk cId="33188499" sldId="1131"/>
            <ac:picMk id="6" creationId="{5013504A-DD95-FE55-3FE5-7B2B7E50EC3E}"/>
          </ac:picMkLst>
        </pc:picChg>
      </pc:sldChg>
      <pc:sldChg chg="addSp delSp modSp new mod">
        <pc:chgData name="Mei Collins" userId="f58710cf-9b7c-4342-a50c-dd3de50b0186" providerId="ADAL" clId="{CC1875BD-2BD7-4B08-995A-5C3BA3E305D3}" dt="2022-08-15T14:13:04.727" v="2824" actId="14100"/>
        <pc:sldMkLst>
          <pc:docMk/>
          <pc:sldMk cId="2382090332" sldId="1132"/>
        </pc:sldMkLst>
        <pc:spChg chg="mod">
          <ac:chgData name="Mei Collins" userId="f58710cf-9b7c-4342-a50c-dd3de50b0186" providerId="ADAL" clId="{CC1875BD-2BD7-4B08-995A-5C3BA3E305D3}" dt="2022-08-15T14:12:43.900" v="2816" actId="20577"/>
          <ac:spMkLst>
            <pc:docMk/>
            <pc:sldMk cId="2382090332" sldId="1132"/>
            <ac:spMk id="2" creationId="{690EF2C2-DC67-D662-A831-B0C027E6DA3E}"/>
          </ac:spMkLst>
        </pc:spChg>
        <pc:spChg chg="del">
          <ac:chgData name="Mei Collins" userId="f58710cf-9b7c-4342-a50c-dd3de50b0186" providerId="ADAL" clId="{CC1875BD-2BD7-4B08-995A-5C3BA3E305D3}" dt="2022-08-15T14:12:47.707" v="2817" actId="478"/>
          <ac:spMkLst>
            <pc:docMk/>
            <pc:sldMk cId="2382090332" sldId="1132"/>
            <ac:spMk id="3" creationId="{BDB515C0-0CBF-3A73-C179-012B181DE22F}"/>
          </ac:spMkLst>
        </pc:spChg>
        <pc:graphicFrameChg chg="add mod modGraphic">
          <ac:chgData name="Mei Collins" userId="f58710cf-9b7c-4342-a50c-dd3de50b0186" providerId="ADAL" clId="{CC1875BD-2BD7-4B08-995A-5C3BA3E305D3}" dt="2022-08-15T14:13:04.727" v="2824" actId="14100"/>
          <ac:graphicFrameMkLst>
            <pc:docMk/>
            <pc:sldMk cId="2382090332" sldId="1132"/>
            <ac:graphicFrameMk id="5" creationId="{E3653CEB-9C19-7695-4FC7-9E6D0626CBDD}"/>
          </ac:graphicFrameMkLst>
        </pc:graphicFrameChg>
      </pc:sldChg>
      <pc:sldChg chg="modSp new mod">
        <pc:chgData name="Mei Collins" userId="f58710cf-9b7c-4342-a50c-dd3de50b0186" providerId="ADAL" clId="{CC1875BD-2BD7-4B08-995A-5C3BA3E305D3}" dt="2022-08-15T14:13:56.620" v="2867" actId="14100"/>
        <pc:sldMkLst>
          <pc:docMk/>
          <pc:sldMk cId="750531272" sldId="1133"/>
        </pc:sldMkLst>
        <pc:spChg chg="mod">
          <ac:chgData name="Mei Collins" userId="f58710cf-9b7c-4342-a50c-dd3de50b0186" providerId="ADAL" clId="{CC1875BD-2BD7-4B08-995A-5C3BA3E305D3}" dt="2022-08-15T14:13:22.070" v="2851" actId="20577"/>
          <ac:spMkLst>
            <pc:docMk/>
            <pc:sldMk cId="750531272" sldId="1133"/>
            <ac:spMk id="2" creationId="{D210743E-7E33-0E6A-7623-D63AA1DC5380}"/>
          </ac:spMkLst>
        </pc:spChg>
        <pc:spChg chg="mod">
          <ac:chgData name="Mei Collins" userId="f58710cf-9b7c-4342-a50c-dd3de50b0186" providerId="ADAL" clId="{CC1875BD-2BD7-4B08-995A-5C3BA3E305D3}" dt="2022-08-15T14:13:56.620" v="2867" actId="14100"/>
          <ac:spMkLst>
            <pc:docMk/>
            <pc:sldMk cId="750531272" sldId="1133"/>
            <ac:spMk id="3" creationId="{8882A810-AC81-E128-2724-3382403B143E}"/>
          </ac:spMkLst>
        </pc:spChg>
      </pc:sldChg>
      <pc:sldChg chg="modSp new mod">
        <pc:chgData name="Mei Collins" userId="f58710cf-9b7c-4342-a50c-dd3de50b0186" providerId="ADAL" clId="{CC1875BD-2BD7-4B08-995A-5C3BA3E305D3}" dt="2022-08-15T14:15:22.378" v="2936" actId="20577"/>
        <pc:sldMkLst>
          <pc:docMk/>
          <pc:sldMk cId="1901447078" sldId="1134"/>
        </pc:sldMkLst>
        <pc:spChg chg="mod">
          <ac:chgData name="Mei Collins" userId="f58710cf-9b7c-4342-a50c-dd3de50b0186" providerId="ADAL" clId="{CC1875BD-2BD7-4B08-995A-5C3BA3E305D3}" dt="2022-08-15T14:14:17.439" v="2909" actId="20577"/>
          <ac:spMkLst>
            <pc:docMk/>
            <pc:sldMk cId="1901447078" sldId="1134"/>
            <ac:spMk id="2" creationId="{582B1E6D-724E-7932-8FA0-E4277F32F87B}"/>
          </ac:spMkLst>
        </pc:spChg>
        <pc:spChg chg="mod">
          <ac:chgData name="Mei Collins" userId="f58710cf-9b7c-4342-a50c-dd3de50b0186" providerId="ADAL" clId="{CC1875BD-2BD7-4B08-995A-5C3BA3E305D3}" dt="2022-08-15T14:15:22.378" v="2936" actId="20577"/>
          <ac:spMkLst>
            <pc:docMk/>
            <pc:sldMk cId="1901447078" sldId="1134"/>
            <ac:spMk id="3" creationId="{C269327F-7611-101C-D6F8-7F4B80FE0228}"/>
          </ac:spMkLst>
        </pc:spChg>
      </pc:sldChg>
      <pc:sldChg chg="modSp new mod">
        <pc:chgData name="Mei Collins" userId="f58710cf-9b7c-4342-a50c-dd3de50b0186" providerId="ADAL" clId="{CC1875BD-2BD7-4B08-995A-5C3BA3E305D3}" dt="2022-08-15T14:15:57.290" v="2968" actId="1076"/>
        <pc:sldMkLst>
          <pc:docMk/>
          <pc:sldMk cId="77075567" sldId="1135"/>
        </pc:sldMkLst>
        <pc:spChg chg="mod">
          <ac:chgData name="Mei Collins" userId="f58710cf-9b7c-4342-a50c-dd3de50b0186" providerId="ADAL" clId="{CC1875BD-2BD7-4B08-995A-5C3BA3E305D3}" dt="2022-08-15T14:15:38.200" v="2957" actId="20577"/>
          <ac:spMkLst>
            <pc:docMk/>
            <pc:sldMk cId="77075567" sldId="1135"/>
            <ac:spMk id="2" creationId="{D64C93BB-325D-18AC-D98E-7EDE0AF56E0E}"/>
          </ac:spMkLst>
        </pc:spChg>
        <pc:spChg chg="mod">
          <ac:chgData name="Mei Collins" userId="f58710cf-9b7c-4342-a50c-dd3de50b0186" providerId="ADAL" clId="{CC1875BD-2BD7-4B08-995A-5C3BA3E305D3}" dt="2022-08-15T14:15:57.290" v="2968" actId="1076"/>
          <ac:spMkLst>
            <pc:docMk/>
            <pc:sldMk cId="77075567" sldId="1135"/>
            <ac:spMk id="3" creationId="{067677AA-2475-9C4A-86F8-0DCF9A1555DE}"/>
          </ac:spMkLst>
        </pc:spChg>
      </pc:sldChg>
      <pc:sldChg chg="delSp modSp new del mod">
        <pc:chgData name="Mei Collins" userId="f58710cf-9b7c-4342-a50c-dd3de50b0186" providerId="ADAL" clId="{CC1875BD-2BD7-4B08-995A-5C3BA3E305D3}" dt="2022-08-15T14:18:13.174" v="3020" actId="47"/>
        <pc:sldMkLst>
          <pc:docMk/>
          <pc:sldMk cId="3961057538" sldId="1136"/>
        </pc:sldMkLst>
        <pc:spChg chg="mod">
          <ac:chgData name="Mei Collins" userId="f58710cf-9b7c-4342-a50c-dd3de50b0186" providerId="ADAL" clId="{CC1875BD-2BD7-4B08-995A-5C3BA3E305D3}" dt="2022-08-15T14:17:56.547" v="3018" actId="20577"/>
          <ac:spMkLst>
            <pc:docMk/>
            <pc:sldMk cId="3961057538" sldId="1136"/>
            <ac:spMk id="2" creationId="{78AD9A86-C5B1-7BA5-A327-3BFE25333112}"/>
          </ac:spMkLst>
        </pc:spChg>
        <pc:spChg chg="del">
          <ac:chgData name="Mei Collins" userId="f58710cf-9b7c-4342-a50c-dd3de50b0186" providerId="ADAL" clId="{CC1875BD-2BD7-4B08-995A-5C3BA3E305D3}" dt="2022-08-15T14:18:01.977" v="3019" actId="478"/>
          <ac:spMkLst>
            <pc:docMk/>
            <pc:sldMk cId="3961057538" sldId="1136"/>
            <ac:spMk id="3" creationId="{6C1AD422-EA91-C8C8-DEFA-DBDAF2860585}"/>
          </ac:spMkLst>
        </pc:spChg>
      </pc:sldChg>
      <pc:sldChg chg="addSp delSp modSp new mod ord">
        <pc:chgData name="Mei Collins" userId="f58710cf-9b7c-4342-a50c-dd3de50b0186" providerId="ADAL" clId="{CC1875BD-2BD7-4B08-995A-5C3BA3E305D3}" dt="2022-08-28T17:26:21.365" v="3160" actId="1038"/>
        <pc:sldMkLst>
          <pc:docMk/>
          <pc:sldMk cId="3807688035" sldId="1137"/>
        </pc:sldMkLst>
        <pc:spChg chg="mod">
          <ac:chgData name="Mei Collins" userId="f58710cf-9b7c-4342-a50c-dd3de50b0186" providerId="ADAL" clId="{CC1875BD-2BD7-4B08-995A-5C3BA3E305D3}" dt="2022-08-28T17:26:07.021" v="3149" actId="20577"/>
          <ac:spMkLst>
            <pc:docMk/>
            <pc:sldMk cId="3807688035" sldId="1137"/>
            <ac:spMk id="2" creationId="{B2336725-8E9E-2E8D-228B-CAE6714C74FE}"/>
          </ac:spMkLst>
        </pc:spChg>
        <pc:spChg chg="del">
          <ac:chgData name="Mei Collins" userId="f58710cf-9b7c-4342-a50c-dd3de50b0186" providerId="ADAL" clId="{CC1875BD-2BD7-4B08-995A-5C3BA3E305D3}" dt="2022-08-28T17:26:14.445" v="3150" actId="478"/>
          <ac:spMkLst>
            <pc:docMk/>
            <pc:sldMk cId="3807688035" sldId="1137"/>
            <ac:spMk id="3" creationId="{B16785AC-00D1-F5CC-2E6A-6D9CDD746607}"/>
          </ac:spMkLst>
        </pc:spChg>
        <pc:spChg chg="add mod">
          <ac:chgData name="Mei Collins" userId="f58710cf-9b7c-4342-a50c-dd3de50b0186" providerId="ADAL" clId="{CC1875BD-2BD7-4B08-995A-5C3BA3E305D3}" dt="2022-08-28T17:26:21.365" v="3160" actId="1038"/>
          <ac:spMkLst>
            <pc:docMk/>
            <pc:sldMk cId="3807688035" sldId="1137"/>
            <ac:spMk id="6" creationId="{2026CB98-B71F-0A13-8106-0ADEC36DBB4D}"/>
          </ac:spMkLst>
        </pc:spChg>
        <pc:picChg chg="add mod">
          <ac:chgData name="Mei Collins" userId="f58710cf-9b7c-4342-a50c-dd3de50b0186" providerId="ADAL" clId="{CC1875BD-2BD7-4B08-995A-5C3BA3E305D3}" dt="2022-08-28T17:26:14.756" v="3151"/>
          <ac:picMkLst>
            <pc:docMk/>
            <pc:sldMk cId="3807688035" sldId="1137"/>
            <ac:picMk id="5" creationId="{8E259253-00A1-2633-BDEB-810F10DF6E98}"/>
          </ac:picMkLst>
        </pc:picChg>
      </pc:sldChg>
      <pc:sldChg chg="addSp delSp modSp new mod">
        <pc:chgData name="Mei Collins" userId="f58710cf-9b7c-4342-a50c-dd3de50b0186" providerId="ADAL" clId="{CC1875BD-2BD7-4B08-995A-5C3BA3E305D3}" dt="2022-08-28T17:26:50.514" v="3219" actId="1038"/>
        <pc:sldMkLst>
          <pc:docMk/>
          <pc:sldMk cId="2062265222" sldId="1138"/>
        </pc:sldMkLst>
        <pc:spChg chg="mod">
          <ac:chgData name="Mei Collins" userId="f58710cf-9b7c-4342-a50c-dd3de50b0186" providerId="ADAL" clId="{CC1875BD-2BD7-4B08-995A-5C3BA3E305D3}" dt="2022-08-28T17:26:35.801" v="3206" actId="20577"/>
          <ac:spMkLst>
            <pc:docMk/>
            <pc:sldMk cId="2062265222" sldId="1138"/>
            <ac:spMk id="2" creationId="{46854434-E1A1-0DE1-980E-44C5715B3FBF}"/>
          </ac:spMkLst>
        </pc:spChg>
        <pc:spChg chg="del">
          <ac:chgData name="Mei Collins" userId="f58710cf-9b7c-4342-a50c-dd3de50b0186" providerId="ADAL" clId="{CC1875BD-2BD7-4B08-995A-5C3BA3E305D3}" dt="2022-08-28T17:26:43.407" v="3207" actId="478"/>
          <ac:spMkLst>
            <pc:docMk/>
            <pc:sldMk cId="2062265222" sldId="1138"/>
            <ac:spMk id="3" creationId="{62F5536F-4E8B-840C-88E2-4DA7302782A8}"/>
          </ac:spMkLst>
        </pc:spChg>
        <pc:spChg chg="add mod">
          <ac:chgData name="Mei Collins" userId="f58710cf-9b7c-4342-a50c-dd3de50b0186" providerId="ADAL" clId="{CC1875BD-2BD7-4B08-995A-5C3BA3E305D3}" dt="2022-08-28T17:26:50.514" v="3219" actId="1038"/>
          <ac:spMkLst>
            <pc:docMk/>
            <pc:sldMk cId="2062265222" sldId="1138"/>
            <ac:spMk id="6" creationId="{F0A5459B-F4AE-84B4-445B-0214ED1A36EC}"/>
          </ac:spMkLst>
        </pc:spChg>
        <pc:picChg chg="add mod">
          <ac:chgData name="Mei Collins" userId="f58710cf-9b7c-4342-a50c-dd3de50b0186" providerId="ADAL" clId="{CC1875BD-2BD7-4B08-995A-5C3BA3E305D3}" dt="2022-08-28T17:26:43.672" v="3208"/>
          <ac:picMkLst>
            <pc:docMk/>
            <pc:sldMk cId="2062265222" sldId="1138"/>
            <ac:picMk id="5" creationId="{BC8214BC-B546-DE64-C38C-13DF114FBABB}"/>
          </ac:picMkLst>
        </pc:picChg>
      </pc:sldChg>
      <pc:sldChg chg="addSp delSp modSp new mod">
        <pc:chgData name="Mei Collins" userId="f58710cf-9b7c-4342-a50c-dd3de50b0186" providerId="ADAL" clId="{CC1875BD-2BD7-4B08-995A-5C3BA3E305D3}" dt="2022-08-28T17:27:51.813" v="3292"/>
        <pc:sldMkLst>
          <pc:docMk/>
          <pc:sldMk cId="98055445" sldId="1139"/>
        </pc:sldMkLst>
        <pc:spChg chg="mod">
          <ac:chgData name="Mei Collins" userId="f58710cf-9b7c-4342-a50c-dd3de50b0186" providerId="ADAL" clId="{CC1875BD-2BD7-4B08-995A-5C3BA3E305D3}" dt="2022-08-28T17:27:09.911" v="3255" actId="20577"/>
          <ac:spMkLst>
            <pc:docMk/>
            <pc:sldMk cId="98055445" sldId="1139"/>
            <ac:spMk id="2" creationId="{1DF09176-765C-C3E0-8456-20D8205DEC5A}"/>
          </ac:spMkLst>
        </pc:spChg>
        <pc:spChg chg="del">
          <ac:chgData name="Mei Collins" userId="f58710cf-9b7c-4342-a50c-dd3de50b0186" providerId="ADAL" clId="{CC1875BD-2BD7-4B08-995A-5C3BA3E305D3}" dt="2022-08-28T17:27:21.402" v="3256" actId="478"/>
          <ac:spMkLst>
            <pc:docMk/>
            <pc:sldMk cId="98055445" sldId="1139"/>
            <ac:spMk id="3" creationId="{E16C7543-4B82-6CBB-3266-C6111CE2B976}"/>
          </ac:spMkLst>
        </pc:spChg>
        <pc:spChg chg="add mod">
          <ac:chgData name="Mei Collins" userId="f58710cf-9b7c-4342-a50c-dd3de50b0186" providerId="ADAL" clId="{CC1875BD-2BD7-4B08-995A-5C3BA3E305D3}" dt="2022-08-28T17:27:30.899" v="3260" actId="1076"/>
          <ac:spMkLst>
            <pc:docMk/>
            <pc:sldMk cId="98055445" sldId="1139"/>
            <ac:spMk id="5" creationId="{F8ED1FFC-B47D-3E26-B3C8-CAD7D5457DD7}"/>
          </ac:spMkLst>
        </pc:spChg>
        <pc:spChg chg="add mod">
          <ac:chgData name="Mei Collins" userId="f58710cf-9b7c-4342-a50c-dd3de50b0186" providerId="ADAL" clId="{CC1875BD-2BD7-4B08-995A-5C3BA3E305D3}" dt="2022-08-28T17:27:51.813" v="3292"/>
          <ac:spMkLst>
            <pc:docMk/>
            <pc:sldMk cId="98055445" sldId="1139"/>
            <ac:spMk id="7" creationId="{B614047D-E003-64BB-36AC-D7B14611E430}"/>
          </ac:spMkLst>
        </pc:spChg>
        <pc:graphicFrameChg chg="add mod">
          <ac:chgData name="Mei Collins" userId="f58710cf-9b7c-4342-a50c-dd3de50b0186" providerId="ADAL" clId="{CC1875BD-2BD7-4B08-995A-5C3BA3E305D3}" dt="2022-08-28T17:27:37.480" v="3289" actId="1037"/>
          <ac:graphicFrameMkLst>
            <pc:docMk/>
            <pc:sldMk cId="98055445" sldId="1139"/>
            <ac:graphicFrameMk id="6" creationId="{34588BB8-E2E6-66B9-60A3-8FDBAEF9181A}"/>
          </ac:graphicFrameMkLst>
        </pc:graphicFrameChg>
      </pc:sldChg>
      <pc:sldChg chg="add delCm">
        <pc:chgData name="Mei Collins" userId="f58710cf-9b7c-4342-a50c-dd3de50b0186" providerId="ADAL" clId="{CC1875BD-2BD7-4B08-995A-5C3BA3E305D3}" dt="2022-08-28T19:32:08.898" v="3295"/>
        <pc:sldMkLst>
          <pc:docMk/>
          <pc:sldMk cId="1937913701" sldId="1140"/>
        </pc:sldMkLst>
      </pc:sldChg>
      <pc:sldChg chg="addSp delSp modSp add mod">
        <pc:chgData name="Mei Collins" userId="f58710cf-9b7c-4342-a50c-dd3de50b0186" providerId="ADAL" clId="{CC1875BD-2BD7-4B08-995A-5C3BA3E305D3}" dt="2022-08-28T19:46:18.572" v="3544" actId="403"/>
        <pc:sldMkLst>
          <pc:docMk/>
          <pc:sldMk cId="1563048097" sldId="1141"/>
        </pc:sldMkLst>
        <pc:spChg chg="del">
          <ac:chgData name="Mei Collins" userId="f58710cf-9b7c-4342-a50c-dd3de50b0186" providerId="ADAL" clId="{CC1875BD-2BD7-4B08-995A-5C3BA3E305D3}" dt="2022-08-28T19:46:13.712" v="3541" actId="478"/>
          <ac:spMkLst>
            <pc:docMk/>
            <pc:sldMk cId="1563048097" sldId="1141"/>
            <ac:spMk id="2" creationId="{A127E244-579D-7546-736D-6B0A64ED422B}"/>
          </ac:spMkLst>
        </pc:spChg>
        <pc:spChg chg="mod">
          <ac:chgData name="Mei Collins" userId="f58710cf-9b7c-4342-a50c-dd3de50b0186" providerId="ADAL" clId="{CC1875BD-2BD7-4B08-995A-5C3BA3E305D3}" dt="2022-08-28T19:46:18.572" v="3544" actId="403"/>
          <ac:spMkLst>
            <pc:docMk/>
            <pc:sldMk cId="1563048097" sldId="1141"/>
            <ac:spMk id="3" creationId="{44A529D0-168F-80A0-709A-A7023D631DFF}"/>
          </ac:spMkLst>
        </pc:spChg>
        <pc:spChg chg="add mod">
          <ac:chgData name="Mei Collins" userId="f58710cf-9b7c-4342-a50c-dd3de50b0186" providerId="ADAL" clId="{CC1875BD-2BD7-4B08-995A-5C3BA3E305D3}" dt="2022-08-28T19:46:13.712" v="3541" actId="478"/>
          <ac:spMkLst>
            <pc:docMk/>
            <pc:sldMk cId="1563048097" sldId="1141"/>
            <ac:spMk id="6" creationId="{418F71CC-6163-8EDF-AF58-F12DB9E5C792}"/>
          </ac:spMkLst>
        </pc:spChg>
      </pc:sldChg>
      <pc:sldChg chg="addSp delSp modSp add mod">
        <pc:chgData name="Mei Collins" userId="f58710cf-9b7c-4342-a50c-dd3de50b0186" providerId="ADAL" clId="{CC1875BD-2BD7-4B08-995A-5C3BA3E305D3}" dt="2022-08-28T19:46:35.906" v="3552" actId="14100"/>
        <pc:sldMkLst>
          <pc:docMk/>
          <pc:sldMk cId="3270215762" sldId="1142"/>
        </pc:sldMkLst>
        <pc:spChg chg="del">
          <ac:chgData name="Mei Collins" userId="f58710cf-9b7c-4342-a50c-dd3de50b0186" providerId="ADAL" clId="{CC1875BD-2BD7-4B08-995A-5C3BA3E305D3}" dt="2022-08-28T19:46:27.652" v="3546" actId="478"/>
          <ac:spMkLst>
            <pc:docMk/>
            <pc:sldMk cId="3270215762" sldId="1142"/>
            <ac:spMk id="2" creationId="{A127E244-579D-7546-736D-6B0A64ED422B}"/>
          </ac:spMkLst>
        </pc:spChg>
        <pc:spChg chg="mod">
          <ac:chgData name="Mei Collins" userId="f58710cf-9b7c-4342-a50c-dd3de50b0186" providerId="ADAL" clId="{CC1875BD-2BD7-4B08-995A-5C3BA3E305D3}" dt="2022-08-28T19:46:35.906" v="3552" actId="14100"/>
          <ac:spMkLst>
            <pc:docMk/>
            <pc:sldMk cId="3270215762" sldId="1142"/>
            <ac:spMk id="3" creationId="{44A529D0-168F-80A0-709A-A7023D631DFF}"/>
          </ac:spMkLst>
        </pc:spChg>
        <pc:spChg chg="add mod">
          <ac:chgData name="Mei Collins" userId="f58710cf-9b7c-4342-a50c-dd3de50b0186" providerId="ADAL" clId="{CC1875BD-2BD7-4B08-995A-5C3BA3E305D3}" dt="2022-08-28T19:46:27.652" v="3546" actId="478"/>
          <ac:spMkLst>
            <pc:docMk/>
            <pc:sldMk cId="3270215762" sldId="1142"/>
            <ac:spMk id="6" creationId="{2C46A8D3-DD5E-6759-C2CE-64203580EF8A}"/>
          </ac:spMkLst>
        </pc:spChg>
      </pc:sldChg>
      <pc:sldChg chg="addSp delSp modSp add mod">
        <pc:chgData name="Mei Collins" userId="f58710cf-9b7c-4342-a50c-dd3de50b0186" providerId="ADAL" clId="{CC1875BD-2BD7-4B08-995A-5C3BA3E305D3}" dt="2022-08-28T19:46:51.700" v="3557" actId="403"/>
        <pc:sldMkLst>
          <pc:docMk/>
          <pc:sldMk cId="703776308" sldId="1143"/>
        </pc:sldMkLst>
        <pc:spChg chg="del">
          <ac:chgData name="Mei Collins" userId="f58710cf-9b7c-4342-a50c-dd3de50b0186" providerId="ADAL" clId="{CC1875BD-2BD7-4B08-995A-5C3BA3E305D3}" dt="2022-08-28T19:46:47.268" v="3554" actId="478"/>
          <ac:spMkLst>
            <pc:docMk/>
            <pc:sldMk cId="703776308" sldId="1143"/>
            <ac:spMk id="2" creationId="{A127E244-579D-7546-736D-6B0A64ED422B}"/>
          </ac:spMkLst>
        </pc:spChg>
        <pc:spChg chg="mod">
          <ac:chgData name="Mei Collins" userId="f58710cf-9b7c-4342-a50c-dd3de50b0186" providerId="ADAL" clId="{CC1875BD-2BD7-4B08-995A-5C3BA3E305D3}" dt="2022-08-28T19:46:51.700" v="3557" actId="403"/>
          <ac:spMkLst>
            <pc:docMk/>
            <pc:sldMk cId="703776308" sldId="1143"/>
            <ac:spMk id="3" creationId="{44A529D0-168F-80A0-709A-A7023D631DFF}"/>
          </ac:spMkLst>
        </pc:spChg>
        <pc:spChg chg="add mod">
          <ac:chgData name="Mei Collins" userId="f58710cf-9b7c-4342-a50c-dd3de50b0186" providerId="ADAL" clId="{CC1875BD-2BD7-4B08-995A-5C3BA3E305D3}" dt="2022-08-28T19:46:47.268" v="3554" actId="478"/>
          <ac:spMkLst>
            <pc:docMk/>
            <pc:sldMk cId="703776308" sldId="1143"/>
            <ac:spMk id="6" creationId="{0E638DE1-BBAA-B8ED-B964-BCAD98B85631}"/>
          </ac:spMkLst>
        </pc:spChg>
      </pc:sldChg>
    </pc:docChg>
  </pc:docChgLst>
  <pc:docChgLst>
    <pc:chgData name="Stefani Penn" userId="9b956f7d-0477-4013-81cd-17ea40c6cdf9" providerId="ADAL" clId="{C4CC3089-A97F-4663-8200-74DE782AFC2D}"/>
    <pc:docChg chg="undo custSel modSld">
      <pc:chgData name="Stefani Penn" userId="9b956f7d-0477-4013-81cd-17ea40c6cdf9" providerId="ADAL" clId="{C4CC3089-A97F-4663-8200-74DE782AFC2D}" dt="2023-03-17T21:23:06.471" v="40"/>
      <pc:docMkLst>
        <pc:docMk/>
      </pc:docMkLst>
      <pc:sldChg chg="modSp mod">
        <pc:chgData name="Stefani Penn" userId="9b956f7d-0477-4013-81cd-17ea40c6cdf9" providerId="ADAL" clId="{C4CC3089-A97F-4663-8200-74DE782AFC2D}" dt="2023-03-17T21:22:29.883" v="1" actId="12788"/>
        <pc:sldMkLst>
          <pc:docMk/>
          <pc:sldMk cId="3463063590" sldId="268"/>
        </pc:sldMkLst>
        <pc:spChg chg="mod">
          <ac:chgData name="Stefani Penn" userId="9b956f7d-0477-4013-81cd-17ea40c6cdf9" providerId="ADAL" clId="{C4CC3089-A97F-4663-8200-74DE782AFC2D}" dt="2023-03-17T21:22:29.883" v="1" actId="12788"/>
          <ac:spMkLst>
            <pc:docMk/>
            <pc:sldMk cId="3463063590" sldId="268"/>
            <ac:spMk id="2" creationId="{80F8BE1D-A40A-7359-B861-E27F39AF2947}"/>
          </ac:spMkLst>
        </pc:spChg>
      </pc:sldChg>
      <pc:sldChg chg="modSp mod modCm">
        <pc:chgData name="Stefani Penn" userId="9b956f7d-0477-4013-81cd-17ea40c6cdf9" providerId="ADAL" clId="{C4CC3089-A97F-4663-8200-74DE782AFC2D}" dt="2023-03-17T21:23:06.471" v="40"/>
        <pc:sldMkLst>
          <pc:docMk/>
          <pc:sldMk cId="3418432660" sldId="1085"/>
        </pc:sldMkLst>
        <pc:spChg chg="mod">
          <ac:chgData name="Stefani Penn" userId="9b956f7d-0477-4013-81cd-17ea40c6cdf9" providerId="ADAL" clId="{C4CC3089-A97F-4663-8200-74DE782AFC2D}" dt="2023-03-17T21:23:03.825" v="39" actId="20577"/>
          <ac:spMkLst>
            <pc:docMk/>
            <pc:sldMk cId="3418432660" sldId="1085"/>
            <ac:spMk id="3" creationId="{5FA7D989-C2B7-7FF6-BEB3-E544AF2CB6E2}"/>
          </ac:spMkLst>
        </pc:spChg>
      </pc:sldChg>
    </pc:docChg>
  </pc:docChgLst>
  <pc:docChgLst>
    <pc:chgData name="marshall.layne@epa.gov" userId="S::urn:spo:guest#marshall.layne@epa.gov::" providerId="AD" clId="Web-{7F16BED1-5B6F-901A-2AAF-1ABBE872C62E}"/>
    <pc:docChg chg="modSld">
      <pc:chgData name="marshall.layne@epa.gov" userId="S::urn:spo:guest#marshall.layne@epa.gov::" providerId="AD" clId="Web-{7F16BED1-5B6F-901A-2AAF-1ABBE872C62E}" dt="2023-01-25T15:54:07.658" v="6" actId="1076"/>
      <pc:docMkLst>
        <pc:docMk/>
      </pc:docMkLst>
      <pc:sldChg chg="modSp">
        <pc:chgData name="marshall.layne@epa.gov" userId="S::urn:spo:guest#marshall.layne@epa.gov::" providerId="AD" clId="Web-{7F16BED1-5B6F-901A-2AAF-1ABBE872C62E}" dt="2023-01-25T15:54:07.658" v="6" actId="1076"/>
        <pc:sldMkLst>
          <pc:docMk/>
          <pc:sldMk cId="0" sldId="269"/>
        </pc:sldMkLst>
        <pc:spChg chg="mod">
          <ac:chgData name="marshall.layne@epa.gov" userId="S::urn:spo:guest#marshall.layne@epa.gov::" providerId="AD" clId="Web-{7F16BED1-5B6F-901A-2AAF-1ABBE872C62E}" dt="2023-01-25T15:54:07.658" v="6" actId="1076"/>
          <ac:spMkLst>
            <pc:docMk/>
            <pc:sldMk cId="0" sldId="269"/>
            <ac:spMk id="12344" creationId="{A1897971-A688-0A27-1676-48148AE4541A}"/>
          </ac:spMkLst>
        </pc:spChg>
      </pc:sldChg>
      <pc:sldChg chg="modSp">
        <pc:chgData name="marshall.layne@epa.gov" userId="S::urn:spo:guest#marshall.layne@epa.gov::" providerId="AD" clId="Web-{7F16BED1-5B6F-901A-2AAF-1ABBE872C62E}" dt="2023-01-25T15:53:13.563" v="5" actId="20577"/>
        <pc:sldMkLst>
          <pc:docMk/>
          <pc:sldMk cId="77075567" sldId="1135"/>
        </pc:sldMkLst>
        <pc:spChg chg="mod">
          <ac:chgData name="marshall.layne@epa.gov" userId="S::urn:spo:guest#marshall.layne@epa.gov::" providerId="AD" clId="Web-{7F16BED1-5B6F-901A-2AAF-1ABBE872C62E}" dt="2023-01-25T15:53:13.563" v="5" actId="20577"/>
          <ac:spMkLst>
            <pc:docMk/>
            <pc:sldMk cId="77075567" sldId="1135"/>
            <ac:spMk id="3" creationId="{067677AA-2475-9C4A-86F8-0DCF9A1555DE}"/>
          </ac:spMkLst>
        </pc:spChg>
      </pc:sldChg>
    </pc:docChg>
  </pc:docChgLst>
  <pc:docChgLst>
    <pc:chgData name="marshall.layne@epa.gov" userId="S::urn:spo:guest#marshall.layne@epa.gov::" providerId="AD" clId="Web-{6117C8FF-A1A3-97DE-95B5-10EEF5A09CAC}"/>
    <pc:docChg chg="mod modSld">
      <pc:chgData name="marshall.layne@epa.gov" userId="S::urn:spo:guest#marshall.layne@epa.gov::" providerId="AD" clId="Web-{6117C8FF-A1A3-97DE-95B5-10EEF5A09CAC}" dt="2023-01-25T15:52:33.956" v="44" actId="20577"/>
      <pc:docMkLst>
        <pc:docMk/>
      </pc:docMkLst>
      <pc:sldChg chg="addCm">
        <pc:chgData name="marshall.layne@epa.gov" userId="S::urn:spo:guest#marshall.layne@epa.gov::" providerId="AD" clId="Web-{6117C8FF-A1A3-97DE-95B5-10EEF5A09CAC}" dt="2023-01-25T15:46:34.681" v="8"/>
        <pc:sldMkLst>
          <pc:docMk/>
          <pc:sldMk cId="3418432660" sldId="1085"/>
        </pc:sldMkLst>
      </pc:sldChg>
      <pc:sldChg chg="addSp delSp modSp">
        <pc:chgData name="marshall.layne@epa.gov" userId="S::urn:spo:guest#marshall.layne@epa.gov::" providerId="AD" clId="Web-{6117C8FF-A1A3-97DE-95B5-10EEF5A09CAC}" dt="2023-01-25T15:49:03.982" v="36" actId="1076"/>
        <pc:sldMkLst>
          <pc:docMk/>
          <pc:sldMk cId="1064651102" sldId="1086"/>
        </pc:sldMkLst>
        <pc:graphicFrameChg chg="add mod">
          <ac:chgData name="marshall.layne@epa.gov" userId="S::urn:spo:guest#marshall.layne@epa.gov::" providerId="AD" clId="Web-{6117C8FF-A1A3-97DE-95B5-10EEF5A09CAC}" dt="2023-01-25T15:49:03.982" v="36" actId="1076"/>
          <ac:graphicFrameMkLst>
            <pc:docMk/>
            <pc:sldMk cId="1064651102" sldId="1086"/>
            <ac:graphicFrameMk id="27" creationId="{FF7A5E6D-CC06-7977-3E84-35AD2BCFB2C5}"/>
          </ac:graphicFrameMkLst>
        </pc:graphicFrameChg>
        <pc:picChg chg="del">
          <ac:chgData name="marshall.layne@epa.gov" userId="S::urn:spo:guest#marshall.layne@epa.gov::" providerId="AD" clId="Web-{6117C8FF-A1A3-97DE-95B5-10EEF5A09CAC}" dt="2023-01-25T15:47:48.074" v="20"/>
          <ac:picMkLst>
            <pc:docMk/>
            <pc:sldMk cId="1064651102" sldId="1086"/>
            <ac:picMk id="26" creationId="{18F6046D-6C81-98E3-B8A3-97B64710A293}"/>
          </ac:picMkLst>
        </pc:picChg>
      </pc:sldChg>
      <pc:sldChg chg="modSp">
        <pc:chgData name="marshall.layne@epa.gov" userId="S::urn:spo:guest#marshall.layne@epa.gov::" providerId="AD" clId="Web-{6117C8FF-A1A3-97DE-95B5-10EEF5A09CAC}" dt="2023-01-25T15:48:54.825" v="34" actId="20577"/>
        <pc:sldMkLst>
          <pc:docMk/>
          <pc:sldMk cId="1350050708" sldId="1087"/>
        </pc:sldMkLst>
        <pc:spChg chg="mod">
          <ac:chgData name="marshall.layne@epa.gov" userId="S::urn:spo:guest#marshall.layne@epa.gov::" providerId="AD" clId="Web-{6117C8FF-A1A3-97DE-95B5-10EEF5A09CAC}" dt="2023-01-25T15:48:54.825" v="34" actId="20577"/>
          <ac:spMkLst>
            <pc:docMk/>
            <pc:sldMk cId="1350050708" sldId="1087"/>
            <ac:spMk id="3" creationId="{EF00EA7B-F61D-EC98-E92E-52A2A256EA11}"/>
          </ac:spMkLst>
        </pc:spChg>
      </pc:sldChg>
      <pc:sldChg chg="addSp delSp modSp">
        <pc:chgData name="marshall.layne@epa.gov" userId="S::urn:spo:guest#marshall.layne@epa.gov::" providerId="AD" clId="Web-{6117C8FF-A1A3-97DE-95B5-10EEF5A09CAC}" dt="2023-01-25T15:47:41.714" v="19" actId="14100"/>
        <pc:sldMkLst>
          <pc:docMk/>
          <pc:sldMk cId="2393891020" sldId="1094"/>
        </pc:sldMkLst>
        <pc:spChg chg="mod">
          <ac:chgData name="marshall.layne@epa.gov" userId="S::urn:spo:guest#marshall.layne@epa.gov::" providerId="AD" clId="Web-{6117C8FF-A1A3-97DE-95B5-10EEF5A09CAC}" dt="2023-01-25T15:46:53.994" v="9" actId="20577"/>
          <ac:spMkLst>
            <pc:docMk/>
            <pc:sldMk cId="2393891020" sldId="1094"/>
            <ac:spMk id="3" creationId="{245B17D6-2E8D-E924-476A-2C8D05F9492E}"/>
          </ac:spMkLst>
        </pc:spChg>
        <pc:spChg chg="mod">
          <ac:chgData name="marshall.layne@epa.gov" userId="S::urn:spo:guest#marshall.layne@epa.gov::" providerId="AD" clId="Web-{6117C8FF-A1A3-97DE-95B5-10EEF5A09CAC}" dt="2023-01-25T15:47:04.979" v="12" actId="14100"/>
          <ac:spMkLst>
            <pc:docMk/>
            <pc:sldMk cId="2393891020" sldId="1094"/>
            <ac:spMk id="5" creationId="{EA441D93-BCE3-6033-BE6B-E355BFDE319D}"/>
          </ac:spMkLst>
        </pc:spChg>
        <pc:graphicFrameChg chg="add mod">
          <ac:chgData name="marshall.layne@epa.gov" userId="S::urn:spo:guest#marshall.layne@epa.gov::" providerId="AD" clId="Web-{6117C8FF-A1A3-97DE-95B5-10EEF5A09CAC}" dt="2023-01-25T15:47:41.714" v="19" actId="14100"/>
          <ac:graphicFrameMkLst>
            <pc:docMk/>
            <pc:sldMk cId="2393891020" sldId="1094"/>
            <ac:graphicFrameMk id="7" creationId="{AA977A59-7905-0DB8-765C-977E0B18BE89}"/>
          </ac:graphicFrameMkLst>
        </pc:graphicFrameChg>
        <pc:picChg chg="del">
          <ac:chgData name="marshall.layne@epa.gov" userId="S::urn:spo:guest#marshall.layne@epa.gov::" providerId="AD" clId="Web-{6117C8FF-A1A3-97DE-95B5-10EEF5A09CAC}" dt="2023-01-25T15:47:34.229" v="15"/>
          <ac:picMkLst>
            <pc:docMk/>
            <pc:sldMk cId="2393891020" sldId="1094"/>
            <ac:picMk id="3074" creationId="{73BA2CE7-4A82-6D87-D01A-F1242EB5C683}"/>
          </ac:picMkLst>
        </pc:picChg>
      </pc:sldChg>
      <pc:sldChg chg="modSp">
        <pc:chgData name="marshall.layne@epa.gov" userId="S::urn:spo:guest#marshall.layne@epa.gov::" providerId="AD" clId="Web-{6117C8FF-A1A3-97DE-95B5-10EEF5A09CAC}" dt="2023-01-25T15:43:06.956" v="6" actId="20577"/>
        <pc:sldMkLst>
          <pc:docMk/>
          <pc:sldMk cId="3134116867" sldId="1105"/>
        </pc:sldMkLst>
        <pc:spChg chg="mod">
          <ac:chgData name="marshall.layne@epa.gov" userId="S::urn:spo:guest#marshall.layne@epa.gov::" providerId="AD" clId="Web-{6117C8FF-A1A3-97DE-95B5-10EEF5A09CAC}" dt="2023-01-25T15:43:06.956" v="6" actId="20577"/>
          <ac:spMkLst>
            <pc:docMk/>
            <pc:sldMk cId="3134116867" sldId="1105"/>
            <ac:spMk id="9" creationId="{CC0E146C-00F2-E34C-9EEB-EF34C77EDF4F}"/>
          </ac:spMkLst>
        </pc:spChg>
      </pc:sldChg>
      <pc:sldChg chg="modSp">
        <pc:chgData name="marshall.layne@epa.gov" userId="S::urn:spo:guest#marshall.layne@epa.gov::" providerId="AD" clId="Web-{6117C8FF-A1A3-97DE-95B5-10EEF5A09CAC}" dt="2023-01-25T15:49:20.435" v="38" actId="20577"/>
        <pc:sldMkLst>
          <pc:docMk/>
          <pc:sldMk cId="2567524227" sldId="1113"/>
        </pc:sldMkLst>
        <pc:spChg chg="mod">
          <ac:chgData name="marshall.layne@epa.gov" userId="S::urn:spo:guest#marshall.layne@epa.gov::" providerId="AD" clId="Web-{6117C8FF-A1A3-97DE-95B5-10EEF5A09CAC}" dt="2023-01-25T15:49:20.435" v="38" actId="20577"/>
          <ac:spMkLst>
            <pc:docMk/>
            <pc:sldMk cId="2567524227" sldId="1113"/>
            <ac:spMk id="5" creationId="{D0E0F363-234B-89BD-200B-F965823275B6}"/>
          </ac:spMkLst>
        </pc:spChg>
      </pc:sldChg>
      <pc:sldChg chg="modSp">
        <pc:chgData name="marshall.layne@epa.gov" userId="S::urn:spo:guest#marshall.layne@epa.gov::" providerId="AD" clId="Web-{6117C8FF-A1A3-97DE-95B5-10EEF5A09CAC}" dt="2023-01-25T15:49:42.343" v="40" actId="1076"/>
        <pc:sldMkLst>
          <pc:docMk/>
          <pc:sldMk cId="2173297405" sldId="1114"/>
        </pc:sldMkLst>
        <pc:spChg chg="mod">
          <ac:chgData name="marshall.layne@epa.gov" userId="S::urn:spo:guest#marshall.layne@epa.gov::" providerId="AD" clId="Web-{6117C8FF-A1A3-97DE-95B5-10EEF5A09CAC}" dt="2023-01-25T15:49:42.343" v="40" actId="1076"/>
          <ac:spMkLst>
            <pc:docMk/>
            <pc:sldMk cId="2173297405" sldId="1114"/>
            <ac:spMk id="3" creationId="{DB162039-BE67-19C7-4AE9-6A4506C91F7B}"/>
          </ac:spMkLst>
        </pc:spChg>
      </pc:sldChg>
      <pc:sldChg chg="modSp">
        <pc:chgData name="marshall.layne@epa.gov" userId="S::urn:spo:guest#marshall.layne@epa.gov::" providerId="AD" clId="Web-{6117C8FF-A1A3-97DE-95B5-10EEF5A09CAC}" dt="2023-01-25T15:49:54.374" v="41" actId="1076"/>
        <pc:sldMkLst>
          <pc:docMk/>
          <pc:sldMk cId="3773922496" sldId="1115"/>
        </pc:sldMkLst>
        <pc:picChg chg="mod">
          <ac:chgData name="marshall.layne@epa.gov" userId="S::urn:spo:guest#marshall.layne@epa.gov::" providerId="AD" clId="Web-{6117C8FF-A1A3-97DE-95B5-10EEF5A09CAC}" dt="2023-01-25T15:49:54.374" v="41" actId="1076"/>
          <ac:picMkLst>
            <pc:docMk/>
            <pc:sldMk cId="3773922496" sldId="1115"/>
            <ac:picMk id="5" creationId="{61E803CC-89EA-3CF2-9996-D48E8DB8A914}"/>
          </ac:picMkLst>
        </pc:picChg>
      </pc:sldChg>
      <pc:sldChg chg="modSp">
        <pc:chgData name="marshall.layne@epa.gov" userId="S::urn:spo:guest#marshall.layne@epa.gov::" providerId="AD" clId="Web-{6117C8FF-A1A3-97DE-95B5-10EEF5A09CAC}" dt="2023-01-25T15:50:31.391" v="42" actId="20577"/>
        <pc:sldMkLst>
          <pc:docMk/>
          <pc:sldMk cId="2257775047" sldId="1123"/>
        </pc:sldMkLst>
        <pc:spChg chg="mod">
          <ac:chgData name="marshall.layne@epa.gov" userId="S::urn:spo:guest#marshall.layne@epa.gov::" providerId="AD" clId="Web-{6117C8FF-A1A3-97DE-95B5-10EEF5A09CAC}" dt="2023-01-25T15:50:31.391" v="42" actId="20577"/>
          <ac:spMkLst>
            <pc:docMk/>
            <pc:sldMk cId="2257775047" sldId="1123"/>
            <ac:spMk id="6" creationId="{0BA7F808-28AC-5FF2-F573-950B03EC129F}"/>
          </ac:spMkLst>
        </pc:spChg>
      </pc:sldChg>
      <pc:sldChg chg="modSp">
        <pc:chgData name="marshall.layne@epa.gov" userId="S::urn:spo:guest#marshall.layne@epa.gov::" providerId="AD" clId="Web-{6117C8FF-A1A3-97DE-95B5-10EEF5A09CAC}" dt="2023-01-25T15:52:33.956" v="44" actId="20577"/>
        <pc:sldMkLst>
          <pc:docMk/>
          <pc:sldMk cId="77075567" sldId="1135"/>
        </pc:sldMkLst>
        <pc:spChg chg="mod">
          <ac:chgData name="marshall.layne@epa.gov" userId="S::urn:spo:guest#marshall.layne@epa.gov::" providerId="AD" clId="Web-{6117C8FF-A1A3-97DE-95B5-10EEF5A09CAC}" dt="2023-01-25T15:52:33.956" v="44" actId="20577"/>
          <ac:spMkLst>
            <pc:docMk/>
            <pc:sldMk cId="77075567" sldId="1135"/>
            <ac:spMk id="3" creationId="{067677AA-2475-9C4A-86F8-0DCF9A1555DE}"/>
          </ac:spMkLst>
        </pc:spChg>
      </pc:sldChg>
    </pc:docChg>
  </pc:docChgLst>
  <pc:docChgLst>
    <pc:chgData name="Mei Collins" userId="f58710cf-9b7c-4342-a50c-dd3de50b0186" providerId="ADAL" clId="{E00F7EC3-339C-4F50-8F62-4778FC173164}"/>
    <pc:docChg chg="custSel addSld modSld sldOrd">
      <pc:chgData name="Mei Collins" userId="f58710cf-9b7c-4342-a50c-dd3de50b0186" providerId="ADAL" clId="{E00F7EC3-339C-4F50-8F62-4778FC173164}" dt="2022-09-27T21:19:47.192" v="587"/>
      <pc:docMkLst>
        <pc:docMk/>
      </pc:docMkLst>
      <pc:sldChg chg="modSp mod ord delCm modCm">
        <pc:chgData name="Mei Collins" userId="f58710cf-9b7c-4342-a50c-dd3de50b0186" providerId="ADAL" clId="{E00F7EC3-339C-4F50-8F62-4778FC173164}" dt="2022-09-27T02:23:41.264" v="42"/>
        <pc:sldMkLst>
          <pc:docMk/>
          <pc:sldMk cId="2015222705" sldId="257"/>
        </pc:sldMkLst>
        <pc:spChg chg="mod">
          <ac:chgData name="Mei Collins" userId="f58710cf-9b7c-4342-a50c-dd3de50b0186" providerId="ADAL" clId="{E00F7EC3-339C-4F50-8F62-4778FC173164}" dt="2022-09-27T02:23:28.717" v="40" actId="20577"/>
          <ac:spMkLst>
            <pc:docMk/>
            <pc:sldMk cId="2015222705" sldId="257"/>
            <ac:spMk id="3" creationId="{44A529D0-168F-80A0-709A-A7023D631DFF}"/>
          </ac:spMkLst>
        </pc:spChg>
      </pc:sldChg>
      <pc:sldChg chg="delCm">
        <pc:chgData name="Mei Collins" userId="f58710cf-9b7c-4342-a50c-dd3de50b0186" providerId="ADAL" clId="{E00F7EC3-339C-4F50-8F62-4778FC173164}" dt="2022-09-27T02:27:50.081" v="166"/>
        <pc:sldMkLst>
          <pc:docMk/>
          <pc:sldMk cId="0" sldId="269"/>
        </pc:sldMkLst>
      </pc:sldChg>
      <pc:sldChg chg="addSp modSp delCm modCm modNotesTx">
        <pc:chgData name="Mei Collins" userId="f58710cf-9b7c-4342-a50c-dd3de50b0186" providerId="ADAL" clId="{E00F7EC3-339C-4F50-8F62-4778FC173164}" dt="2022-09-27T02:38:42.128" v="381"/>
        <pc:sldMkLst>
          <pc:docMk/>
          <pc:sldMk cId="0" sldId="271"/>
        </pc:sldMkLst>
        <pc:spChg chg="add mod">
          <ac:chgData name="Mei Collins" userId="f58710cf-9b7c-4342-a50c-dd3de50b0186" providerId="ADAL" clId="{E00F7EC3-339C-4F50-8F62-4778FC173164}" dt="2022-09-27T02:35:48.117" v="169"/>
          <ac:spMkLst>
            <pc:docMk/>
            <pc:sldMk cId="0" sldId="271"/>
            <ac:spMk id="2" creationId="{A4324056-3D8D-F1DD-8E8D-057C45631D6F}"/>
          </ac:spMkLst>
        </pc:spChg>
      </pc:sldChg>
      <pc:sldChg chg="delCm modCm">
        <pc:chgData name="Mei Collins" userId="f58710cf-9b7c-4342-a50c-dd3de50b0186" providerId="ADAL" clId="{E00F7EC3-339C-4F50-8F62-4778FC173164}" dt="2022-09-27T21:19:47.192" v="587"/>
        <pc:sldMkLst>
          <pc:docMk/>
          <pc:sldMk cId="0" sldId="274"/>
        </pc:sldMkLst>
      </pc:sldChg>
      <pc:sldChg chg="addSp delSp modSp">
        <pc:chgData name="Mei Collins" userId="f58710cf-9b7c-4342-a50c-dd3de50b0186" providerId="ADAL" clId="{E00F7EC3-339C-4F50-8F62-4778FC173164}" dt="2022-09-27T02:44:47.149" v="566"/>
        <pc:sldMkLst>
          <pc:docMk/>
          <pc:sldMk cId="0" sldId="280"/>
        </pc:sldMkLst>
        <pc:spChg chg="add del mod">
          <ac:chgData name="Mei Collins" userId="f58710cf-9b7c-4342-a50c-dd3de50b0186" providerId="ADAL" clId="{E00F7EC3-339C-4F50-8F62-4778FC173164}" dt="2022-09-27T02:44:43.556" v="564"/>
          <ac:spMkLst>
            <pc:docMk/>
            <pc:sldMk cId="0" sldId="280"/>
            <ac:spMk id="2" creationId="{FA8AACCE-B54E-79B4-DD02-F8BED5D083B2}"/>
          </ac:spMkLst>
        </pc:spChg>
        <pc:spChg chg="add del mod">
          <ac:chgData name="Mei Collins" userId="f58710cf-9b7c-4342-a50c-dd3de50b0186" providerId="ADAL" clId="{E00F7EC3-339C-4F50-8F62-4778FC173164}" dt="2022-09-27T02:44:47.149" v="566"/>
          <ac:spMkLst>
            <pc:docMk/>
            <pc:sldMk cId="0" sldId="280"/>
            <ac:spMk id="4" creationId="{F2CBEB98-6BD5-989A-9DFC-8E7B17732BF3}"/>
          </ac:spMkLst>
        </pc:spChg>
      </pc:sldChg>
      <pc:sldChg chg="modSp mod">
        <pc:chgData name="Mei Collins" userId="f58710cf-9b7c-4342-a50c-dd3de50b0186" providerId="ADAL" clId="{E00F7EC3-339C-4F50-8F62-4778FC173164}" dt="2022-09-27T02:26:59.477" v="165" actId="403"/>
        <pc:sldMkLst>
          <pc:docMk/>
          <pc:sldMk cId="0" sldId="283"/>
        </pc:sldMkLst>
        <pc:spChg chg="mod">
          <ac:chgData name="Mei Collins" userId="f58710cf-9b7c-4342-a50c-dd3de50b0186" providerId="ADAL" clId="{E00F7EC3-339C-4F50-8F62-4778FC173164}" dt="2022-09-27T02:26:59.477" v="165" actId="403"/>
          <ac:spMkLst>
            <pc:docMk/>
            <pc:sldMk cId="0" sldId="283"/>
            <ac:spMk id="11267" creationId="{13B1DE6E-C3B9-B6B5-3E87-D8BDE38B1553}"/>
          </ac:spMkLst>
        </pc:spChg>
      </pc:sldChg>
      <pc:sldChg chg="delCm modCm modNotesTx">
        <pc:chgData name="Mei Collins" userId="f58710cf-9b7c-4342-a50c-dd3de50b0186" providerId="ADAL" clId="{E00F7EC3-339C-4F50-8F62-4778FC173164}" dt="2022-09-27T21:17:01.419" v="580"/>
        <pc:sldMkLst>
          <pc:docMk/>
          <pc:sldMk cId="3418432660" sldId="1085"/>
        </pc:sldMkLst>
      </pc:sldChg>
      <pc:sldChg chg="delCm">
        <pc:chgData name="Mei Collins" userId="f58710cf-9b7c-4342-a50c-dd3de50b0186" providerId="ADAL" clId="{E00F7EC3-339C-4F50-8F62-4778FC173164}" dt="2022-09-27T21:17:11.235" v="581"/>
        <pc:sldMkLst>
          <pc:docMk/>
          <pc:sldMk cId="1350050708" sldId="1087"/>
        </pc:sldMkLst>
      </pc:sldChg>
      <pc:sldChg chg="modSp mod delCm">
        <pc:chgData name="Mei Collins" userId="f58710cf-9b7c-4342-a50c-dd3de50b0186" providerId="ADAL" clId="{E00F7EC3-339C-4F50-8F62-4778FC173164}" dt="2022-09-27T21:16:04.374" v="570" actId="1076"/>
        <pc:sldMkLst>
          <pc:docMk/>
          <pc:sldMk cId="2893338428" sldId="1088"/>
        </pc:sldMkLst>
        <pc:spChg chg="mod">
          <ac:chgData name="Mei Collins" userId="f58710cf-9b7c-4342-a50c-dd3de50b0186" providerId="ADAL" clId="{E00F7EC3-339C-4F50-8F62-4778FC173164}" dt="2022-09-27T21:16:03.918" v="569" actId="207"/>
          <ac:spMkLst>
            <pc:docMk/>
            <pc:sldMk cId="2893338428" sldId="1088"/>
            <ac:spMk id="3" creationId="{5FA7D989-C2B7-7FF6-BEB3-E544AF2CB6E2}"/>
          </ac:spMkLst>
        </pc:spChg>
        <pc:spChg chg="mod">
          <ac:chgData name="Mei Collins" userId="f58710cf-9b7c-4342-a50c-dd3de50b0186" providerId="ADAL" clId="{E00F7EC3-339C-4F50-8F62-4778FC173164}" dt="2022-09-27T21:16:04.374" v="570" actId="1076"/>
          <ac:spMkLst>
            <pc:docMk/>
            <pc:sldMk cId="2893338428" sldId="1088"/>
            <ac:spMk id="6" creationId="{8B3FF1F4-91DF-CAB3-A450-E50551F82609}"/>
          </ac:spMkLst>
        </pc:spChg>
      </pc:sldChg>
      <pc:sldChg chg="modSp mod">
        <pc:chgData name="Mei Collins" userId="f58710cf-9b7c-4342-a50c-dd3de50b0186" providerId="ADAL" clId="{E00F7EC3-339C-4F50-8F62-4778FC173164}" dt="2022-09-27T02:35:37.658" v="168" actId="20577"/>
        <pc:sldMkLst>
          <pc:docMk/>
          <pc:sldMk cId="2076272488" sldId="1091"/>
        </pc:sldMkLst>
        <pc:spChg chg="mod">
          <ac:chgData name="Mei Collins" userId="f58710cf-9b7c-4342-a50c-dd3de50b0186" providerId="ADAL" clId="{E00F7EC3-339C-4F50-8F62-4778FC173164}" dt="2022-09-27T02:35:37.658" v="168" actId="20577"/>
          <ac:spMkLst>
            <pc:docMk/>
            <pc:sldMk cId="2076272488" sldId="1091"/>
            <ac:spMk id="10" creationId="{D574CDE9-6056-4B69-484B-C4B4C4D79F69}"/>
          </ac:spMkLst>
        </pc:spChg>
      </pc:sldChg>
      <pc:sldChg chg="add">
        <pc:chgData name="Mei Collins" userId="f58710cf-9b7c-4342-a50c-dd3de50b0186" providerId="ADAL" clId="{E00F7EC3-339C-4F50-8F62-4778FC173164}" dt="2022-09-27T02:44:54.339" v="567"/>
        <pc:sldMkLst>
          <pc:docMk/>
          <pc:sldMk cId="2631447854" sldId="1098"/>
        </pc:sldMkLst>
      </pc:sldChg>
      <pc:sldChg chg="delCm">
        <pc:chgData name="Mei Collins" userId="f58710cf-9b7c-4342-a50c-dd3de50b0186" providerId="ADAL" clId="{E00F7EC3-339C-4F50-8F62-4778FC173164}" dt="2022-09-27T21:16:43.749" v="579"/>
        <pc:sldMkLst>
          <pc:docMk/>
          <pc:sldMk cId="2162338177" sldId="1136"/>
        </pc:sldMkLst>
      </pc:sldChg>
      <pc:sldChg chg="modSp mod">
        <pc:chgData name="Mei Collins" userId="f58710cf-9b7c-4342-a50c-dd3de50b0186" providerId="ADAL" clId="{E00F7EC3-339C-4F50-8F62-4778FC173164}" dt="2022-09-27T21:16:25.707" v="578" actId="1036"/>
        <pc:sldMkLst>
          <pc:docMk/>
          <pc:sldMk cId="3807688035" sldId="1137"/>
        </pc:sldMkLst>
        <pc:picChg chg="mod">
          <ac:chgData name="Mei Collins" userId="f58710cf-9b7c-4342-a50c-dd3de50b0186" providerId="ADAL" clId="{E00F7EC3-339C-4F50-8F62-4778FC173164}" dt="2022-09-27T21:16:25.707" v="578" actId="1036"/>
          <ac:picMkLst>
            <pc:docMk/>
            <pc:sldMk cId="3807688035" sldId="1137"/>
            <ac:picMk id="5" creationId="{8E259253-00A1-2633-BDEB-810F10DF6E98}"/>
          </ac:picMkLst>
        </pc:picChg>
      </pc:sldChg>
      <pc:sldChg chg="modSp mod">
        <pc:chgData name="Mei Collins" userId="f58710cf-9b7c-4342-a50c-dd3de50b0186" providerId="ADAL" clId="{E00F7EC3-339C-4F50-8F62-4778FC173164}" dt="2022-09-27T21:18:43.922" v="584" actId="404"/>
        <pc:sldMkLst>
          <pc:docMk/>
          <pc:sldMk cId="1563048097" sldId="1141"/>
        </pc:sldMkLst>
        <pc:spChg chg="mod">
          <ac:chgData name="Mei Collins" userId="f58710cf-9b7c-4342-a50c-dd3de50b0186" providerId="ADAL" clId="{E00F7EC3-339C-4F50-8F62-4778FC173164}" dt="2022-09-27T21:18:43.922" v="584" actId="404"/>
          <ac:spMkLst>
            <pc:docMk/>
            <pc:sldMk cId="1563048097" sldId="1141"/>
            <ac:spMk id="3" creationId="{44A529D0-168F-80A0-709A-A7023D631DFF}"/>
          </ac:spMkLst>
        </pc:spChg>
      </pc:sldChg>
      <pc:sldChg chg="modSp mod">
        <pc:chgData name="Mei Collins" userId="f58710cf-9b7c-4342-a50c-dd3de50b0186" providerId="ADAL" clId="{E00F7EC3-339C-4F50-8F62-4778FC173164}" dt="2022-09-27T21:18:33.306" v="583" actId="404"/>
        <pc:sldMkLst>
          <pc:docMk/>
          <pc:sldMk cId="3270215762" sldId="1142"/>
        </pc:sldMkLst>
        <pc:spChg chg="mod">
          <ac:chgData name="Mei Collins" userId="f58710cf-9b7c-4342-a50c-dd3de50b0186" providerId="ADAL" clId="{E00F7EC3-339C-4F50-8F62-4778FC173164}" dt="2022-09-27T21:18:33.306" v="583" actId="404"/>
          <ac:spMkLst>
            <pc:docMk/>
            <pc:sldMk cId="3270215762" sldId="1142"/>
            <ac:spMk id="3" creationId="{44A529D0-168F-80A0-709A-A7023D631DFF}"/>
          </ac:spMkLst>
        </pc:spChg>
      </pc:sldChg>
      <pc:sldChg chg="modSp mod delCm">
        <pc:chgData name="Mei Collins" userId="f58710cf-9b7c-4342-a50c-dd3de50b0186" providerId="ADAL" clId="{E00F7EC3-339C-4F50-8F62-4778FC173164}" dt="2022-09-27T21:18:54.929" v="586" actId="14100"/>
        <pc:sldMkLst>
          <pc:docMk/>
          <pc:sldMk cId="703776308" sldId="1143"/>
        </pc:sldMkLst>
        <pc:spChg chg="mod">
          <ac:chgData name="Mei Collins" userId="f58710cf-9b7c-4342-a50c-dd3de50b0186" providerId="ADAL" clId="{E00F7EC3-339C-4F50-8F62-4778FC173164}" dt="2022-09-27T21:18:54.929" v="586" actId="14100"/>
          <ac:spMkLst>
            <pc:docMk/>
            <pc:sldMk cId="703776308" sldId="1143"/>
            <ac:spMk id="3" creationId="{44A529D0-168F-80A0-709A-A7023D631DFF}"/>
          </ac:spMkLst>
        </pc:spChg>
      </pc:sldChg>
      <pc:sldChg chg="delCm">
        <pc:chgData name="Mei Collins" userId="f58710cf-9b7c-4342-a50c-dd3de50b0186" providerId="ADAL" clId="{E00F7EC3-339C-4F50-8F62-4778FC173164}" dt="2022-09-27T02:25:02.716" v="151"/>
        <pc:sldMkLst>
          <pc:docMk/>
          <pc:sldMk cId="2136461491" sldId="1144"/>
        </pc:sldMkLst>
      </pc:sldChg>
    </pc:docChg>
  </pc:docChgLst>
  <pc:docChgLst>
    <pc:chgData name="Stefani Penn" userId="9b956f7d-0477-4013-81cd-17ea40c6cdf9" providerId="ADAL" clId="{867D09B3-B134-4A61-9F8C-A02F619F1ABF}"/>
    <pc:docChg chg="custSel modSld">
      <pc:chgData name="Stefani Penn" userId="9b956f7d-0477-4013-81cd-17ea40c6cdf9" providerId="ADAL" clId="{867D09B3-B134-4A61-9F8C-A02F619F1ABF}" dt="2022-08-22T19:29:43.040" v="92" actId="20577"/>
      <pc:docMkLst>
        <pc:docMk/>
      </pc:docMkLst>
      <pc:sldChg chg="addCm">
        <pc:chgData name="Stefani Penn" userId="9b956f7d-0477-4013-81cd-17ea40c6cdf9" providerId="ADAL" clId="{867D09B3-B134-4A61-9F8C-A02F619F1ABF}" dt="2022-08-22T19:28:18.436" v="26"/>
        <pc:sldMkLst>
          <pc:docMk/>
          <pc:sldMk cId="0" sldId="260"/>
        </pc:sldMkLst>
      </pc:sldChg>
      <pc:sldChg chg="modSp mod">
        <pc:chgData name="Stefani Penn" userId="9b956f7d-0477-4013-81cd-17ea40c6cdf9" providerId="ADAL" clId="{867D09B3-B134-4A61-9F8C-A02F619F1ABF}" dt="2022-08-22T19:25:55.075" v="3" actId="1076"/>
        <pc:sldMkLst>
          <pc:docMk/>
          <pc:sldMk cId="2836773808" sldId="270"/>
        </pc:sldMkLst>
        <pc:spChg chg="mod">
          <ac:chgData name="Stefani Penn" userId="9b956f7d-0477-4013-81cd-17ea40c6cdf9" providerId="ADAL" clId="{867D09B3-B134-4A61-9F8C-A02F619F1ABF}" dt="2022-08-22T19:25:44.281" v="2" actId="1076"/>
          <ac:spMkLst>
            <pc:docMk/>
            <pc:sldMk cId="2836773808" sldId="270"/>
            <ac:spMk id="6" creationId="{FBF89ED5-3CF0-91F6-AB6A-154348000FCD}"/>
          </ac:spMkLst>
        </pc:spChg>
        <pc:spChg chg="mod">
          <ac:chgData name="Stefani Penn" userId="9b956f7d-0477-4013-81cd-17ea40c6cdf9" providerId="ADAL" clId="{867D09B3-B134-4A61-9F8C-A02F619F1ABF}" dt="2022-08-22T19:25:55.075" v="3" actId="1076"/>
          <ac:spMkLst>
            <pc:docMk/>
            <pc:sldMk cId="2836773808" sldId="270"/>
            <ac:spMk id="11" creationId="{5BB46BB7-04F2-8FF3-BB19-B0187BB0D528}"/>
          </ac:spMkLst>
        </pc:spChg>
        <pc:spChg chg="mod">
          <ac:chgData name="Stefani Penn" userId="9b956f7d-0477-4013-81cd-17ea40c6cdf9" providerId="ADAL" clId="{867D09B3-B134-4A61-9F8C-A02F619F1ABF}" dt="2022-08-22T19:25:39.498" v="1" actId="1076"/>
          <ac:spMkLst>
            <pc:docMk/>
            <pc:sldMk cId="2836773808" sldId="270"/>
            <ac:spMk id="12" creationId="{615DE29D-1E18-F682-0E81-9E49BBD3BB75}"/>
          </ac:spMkLst>
        </pc:spChg>
      </pc:sldChg>
      <pc:sldChg chg="addCm">
        <pc:chgData name="Stefani Penn" userId="9b956f7d-0477-4013-81cd-17ea40c6cdf9" providerId="ADAL" clId="{867D09B3-B134-4A61-9F8C-A02F619F1ABF}" dt="2022-08-22T19:29:10.418" v="47"/>
        <pc:sldMkLst>
          <pc:docMk/>
          <pc:sldMk cId="0" sldId="273"/>
        </pc:sldMkLst>
      </pc:sldChg>
      <pc:sldChg chg="modSp mod">
        <pc:chgData name="Stefani Penn" userId="9b956f7d-0477-4013-81cd-17ea40c6cdf9" providerId="ADAL" clId="{867D09B3-B134-4A61-9F8C-A02F619F1ABF}" dt="2022-08-22T19:29:43.040" v="92" actId="20577"/>
        <pc:sldMkLst>
          <pc:docMk/>
          <pc:sldMk cId="0" sldId="275"/>
        </pc:sldMkLst>
        <pc:spChg chg="mod">
          <ac:chgData name="Stefani Penn" userId="9b956f7d-0477-4013-81cd-17ea40c6cdf9" providerId="ADAL" clId="{867D09B3-B134-4A61-9F8C-A02F619F1ABF}" dt="2022-08-22T19:29:43.040" v="92" actId="20577"/>
          <ac:spMkLst>
            <pc:docMk/>
            <pc:sldMk cId="0" sldId="275"/>
            <ac:spMk id="17410" creationId="{67B9D982-560F-7708-B8F9-B9645F2304BA}"/>
          </ac:spMkLst>
        </pc:spChg>
      </pc:sldChg>
      <pc:sldChg chg="modSp mod">
        <pc:chgData name="Stefani Penn" userId="9b956f7d-0477-4013-81cd-17ea40c6cdf9" providerId="ADAL" clId="{867D09B3-B134-4A61-9F8C-A02F619F1ABF}" dt="2022-08-22T19:28:42.505" v="46" actId="20577"/>
        <pc:sldMkLst>
          <pc:docMk/>
          <pc:sldMk cId="0" sldId="283"/>
        </pc:sldMkLst>
        <pc:spChg chg="mod">
          <ac:chgData name="Stefani Penn" userId="9b956f7d-0477-4013-81cd-17ea40c6cdf9" providerId="ADAL" clId="{867D09B3-B134-4A61-9F8C-A02F619F1ABF}" dt="2022-08-22T19:28:42.505" v="46" actId="20577"/>
          <ac:spMkLst>
            <pc:docMk/>
            <pc:sldMk cId="0" sldId="283"/>
            <ac:spMk id="11266" creationId="{B8D9EEC3-3588-5454-72EA-B2B13A615ECA}"/>
          </ac:spMkLst>
        </pc:spChg>
      </pc:sldChg>
      <pc:sldChg chg="addCm">
        <pc:chgData name="Stefani Penn" userId="9b956f7d-0477-4013-81cd-17ea40c6cdf9" providerId="ADAL" clId="{867D09B3-B134-4A61-9F8C-A02F619F1ABF}" dt="2022-08-22T19:26:14.260" v="4"/>
        <pc:sldMkLst>
          <pc:docMk/>
          <pc:sldMk cId="3415496196" sldId="1080"/>
        </pc:sldMkLst>
      </pc:sldChg>
      <pc:sldChg chg="addCm">
        <pc:chgData name="Stefani Penn" userId="9b956f7d-0477-4013-81cd-17ea40c6cdf9" providerId="ADAL" clId="{867D09B3-B134-4A61-9F8C-A02F619F1ABF}" dt="2022-08-22T19:25:21.705" v="0"/>
        <pc:sldMkLst>
          <pc:docMk/>
          <pc:sldMk cId="3188259749" sldId="1084"/>
        </pc:sldMkLst>
      </pc:sldChg>
      <pc:sldChg chg="modSp mod">
        <pc:chgData name="Stefani Penn" userId="9b956f7d-0477-4013-81cd-17ea40c6cdf9" providerId="ADAL" clId="{867D09B3-B134-4A61-9F8C-A02F619F1ABF}" dt="2022-08-22T19:26:57.087" v="20" actId="20577"/>
        <pc:sldMkLst>
          <pc:docMk/>
          <pc:sldMk cId="1064651102" sldId="1086"/>
        </pc:sldMkLst>
        <pc:spChg chg="mod">
          <ac:chgData name="Stefani Penn" userId="9b956f7d-0477-4013-81cd-17ea40c6cdf9" providerId="ADAL" clId="{867D09B3-B134-4A61-9F8C-A02F619F1ABF}" dt="2022-08-22T19:26:57.087" v="20" actId="20577"/>
          <ac:spMkLst>
            <pc:docMk/>
            <pc:sldMk cId="1064651102" sldId="1086"/>
            <ac:spMk id="2" creationId="{80EC5E9C-98BE-4A61-2204-B6F9F05E7567}"/>
          </ac:spMkLst>
        </pc:spChg>
      </pc:sldChg>
      <pc:sldChg chg="addCm modCm">
        <pc:chgData name="Stefani Penn" userId="9b956f7d-0477-4013-81cd-17ea40c6cdf9" providerId="ADAL" clId="{867D09B3-B134-4A61-9F8C-A02F619F1ABF}" dt="2022-08-22T19:27:17.025" v="22"/>
        <pc:sldMkLst>
          <pc:docMk/>
          <pc:sldMk cId="1350050708" sldId="1087"/>
        </pc:sldMkLst>
      </pc:sldChg>
      <pc:sldChg chg="modSp mod">
        <pc:chgData name="Stefani Penn" userId="9b956f7d-0477-4013-81cd-17ea40c6cdf9" providerId="ADAL" clId="{867D09B3-B134-4A61-9F8C-A02F619F1ABF}" dt="2022-08-22T19:28:35.094" v="40" actId="20577"/>
        <pc:sldMkLst>
          <pc:docMk/>
          <pc:sldMk cId="2076272488" sldId="1091"/>
        </pc:sldMkLst>
        <pc:spChg chg="mod">
          <ac:chgData name="Stefani Penn" userId="9b956f7d-0477-4013-81cd-17ea40c6cdf9" providerId="ADAL" clId="{867D09B3-B134-4A61-9F8C-A02F619F1ABF}" dt="2022-08-22T19:28:35.094" v="40" actId="20577"/>
          <ac:spMkLst>
            <pc:docMk/>
            <pc:sldMk cId="2076272488" sldId="1091"/>
            <ac:spMk id="2" creationId="{80EC5E9C-98BE-4A61-2204-B6F9F05E7567}"/>
          </ac:spMkLst>
        </pc:spChg>
      </pc:sldChg>
      <pc:sldChg chg="addCm">
        <pc:chgData name="Stefani Penn" userId="9b956f7d-0477-4013-81cd-17ea40c6cdf9" providerId="ADAL" clId="{867D09B3-B134-4A61-9F8C-A02F619F1ABF}" dt="2022-08-22T19:26:35.333" v="5"/>
        <pc:sldMkLst>
          <pc:docMk/>
          <pc:sldMk cId="2393891020" sldId="1094"/>
        </pc:sldMkLst>
      </pc:sldChg>
      <pc:sldChg chg="modSp mod">
        <pc:chgData name="Stefani Penn" userId="9b956f7d-0477-4013-81cd-17ea40c6cdf9" providerId="ADAL" clId="{867D09B3-B134-4A61-9F8C-A02F619F1ABF}" dt="2022-08-22T19:27:42.351" v="25" actId="20577"/>
        <pc:sldMkLst>
          <pc:docMk/>
          <pc:sldMk cId="3193870207" sldId="1121"/>
        </pc:sldMkLst>
        <pc:spChg chg="mod">
          <ac:chgData name="Stefani Penn" userId="9b956f7d-0477-4013-81cd-17ea40c6cdf9" providerId="ADAL" clId="{867D09B3-B134-4A61-9F8C-A02F619F1ABF}" dt="2022-08-22T19:27:42.351" v="25" actId="20577"/>
          <ac:spMkLst>
            <pc:docMk/>
            <pc:sldMk cId="3193870207" sldId="1121"/>
            <ac:spMk id="3" creationId="{7F953B7F-D19F-4BC6-B381-33C57EFB2FB3}"/>
          </ac:spMkLst>
        </pc:spChg>
      </pc:sldChg>
    </pc:docChg>
  </pc:docChgLst>
  <pc:docChgLst>
    <pc:chgData name="Mei Collins" userId="S::mcollins@indecon.com::f58710cf-9b7c-4342-a50c-dd3de50b0186" providerId="AD" clId="Web-{A4FACD51-17CB-7590-C449-1D73AC0A8051}"/>
    <pc:docChg chg="modSld">
      <pc:chgData name="Mei Collins" userId="S::mcollins@indecon.com::f58710cf-9b7c-4342-a50c-dd3de50b0186" providerId="AD" clId="Web-{A4FACD51-17CB-7590-C449-1D73AC0A8051}" dt="2022-09-01T23:12:57.321" v="5" actId="20577"/>
      <pc:docMkLst>
        <pc:docMk/>
      </pc:docMkLst>
      <pc:sldChg chg="modCm">
        <pc:chgData name="Mei Collins" userId="S::mcollins@indecon.com::f58710cf-9b7c-4342-a50c-dd3de50b0186" providerId="AD" clId="Web-{A4FACD51-17CB-7590-C449-1D73AC0A8051}" dt="2022-09-01T23:12:43.711" v="0"/>
        <pc:sldMkLst>
          <pc:docMk/>
          <pc:sldMk cId="0" sldId="260"/>
        </pc:sldMkLst>
      </pc:sldChg>
      <pc:sldChg chg="modSp">
        <pc:chgData name="Mei Collins" userId="S::mcollins@indecon.com::f58710cf-9b7c-4342-a50c-dd3de50b0186" providerId="AD" clId="Web-{A4FACD51-17CB-7590-C449-1D73AC0A8051}" dt="2022-09-01T23:12:57.321" v="5" actId="20577"/>
        <pc:sldMkLst>
          <pc:docMk/>
          <pc:sldMk cId="0" sldId="283"/>
        </pc:sldMkLst>
        <pc:spChg chg="mod">
          <ac:chgData name="Mei Collins" userId="S::mcollins@indecon.com::f58710cf-9b7c-4342-a50c-dd3de50b0186" providerId="AD" clId="Web-{A4FACD51-17CB-7590-C449-1D73AC0A8051}" dt="2022-09-01T23:12:57.321" v="5" actId="20577"/>
          <ac:spMkLst>
            <pc:docMk/>
            <pc:sldMk cId="0" sldId="283"/>
            <ac:spMk id="11267" creationId="{13B1DE6E-C3B9-B6B5-3E87-D8BDE38B1553}"/>
          </ac:spMkLst>
        </pc:spChg>
      </pc:sldChg>
    </pc:docChg>
  </pc:docChgLst>
  <pc:docChgLst>
    <pc:chgData name="Mei Collins" userId="S::mcollins@indecon.com::f58710cf-9b7c-4342-a50c-dd3de50b0186" providerId="AD" clId="Web-{7301D383-3F50-E5B4-5B95-AEFFE75E3075}"/>
    <pc:docChg chg="">
      <pc:chgData name="Mei Collins" userId="S::mcollins@indecon.com::f58710cf-9b7c-4342-a50c-dd3de50b0186" providerId="AD" clId="Web-{7301D383-3F50-E5B4-5B95-AEFFE75E3075}" dt="2022-09-27T17:54:13.646" v="0"/>
      <pc:docMkLst>
        <pc:docMk/>
      </pc:docMkLst>
      <pc:sldChg chg="modCm">
        <pc:chgData name="Mei Collins" userId="S::mcollins@indecon.com::f58710cf-9b7c-4342-a50c-dd3de50b0186" providerId="AD" clId="Web-{7301D383-3F50-E5B4-5B95-AEFFE75E3075}" dt="2022-09-27T17:54:13.646" v="0"/>
        <pc:sldMkLst>
          <pc:docMk/>
          <pc:sldMk cId="3418432660" sldId="1085"/>
        </pc:sldMkLst>
      </pc:sldChg>
    </pc:docChg>
  </pc:docChgLst>
  <pc:docChgLst>
    <pc:chgData name="Henry Roman" userId="28722cf9-7dac-4dc0-9220-e312c8ae96af" providerId="ADAL" clId="{B950AA23-9DCF-454B-B8EB-43496632AE05}"/>
    <pc:docChg chg="modSld">
      <pc:chgData name="Henry Roman" userId="28722cf9-7dac-4dc0-9220-e312c8ae96af" providerId="ADAL" clId="{B950AA23-9DCF-454B-B8EB-43496632AE05}" dt="2022-09-20T13:15:58.123" v="43"/>
      <pc:docMkLst>
        <pc:docMk/>
      </pc:docMkLst>
      <pc:sldChg chg="addCm">
        <pc:chgData name="Henry Roman" userId="28722cf9-7dac-4dc0-9220-e312c8ae96af" providerId="ADAL" clId="{B950AA23-9DCF-454B-B8EB-43496632AE05}" dt="2022-09-20T12:59:31.738" v="0"/>
        <pc:sldMkLst>
          <pc:docMk/>
          <pc:sldMk cId="2015222705" sldId="257"/>
        </pc:sldMkLst>
      </pc:sldChg>
      <pc:sldChg chg="modSp mod">
        <pc:chgData name="Henry Roman" userId="28722cf9-7dac-4dc0-9220-e312c8ae96af" providerId="ADAL" clId="{B950AA23-9DCF-454B-B8EB-43496632AE05}" dt="2022-09-20T13:14:03.347" v="25" actId="207"/>
        <pc:sldMkLst>
          <pc:docMk/>
          <pc:sldMk cId="0" sldId="260"/>
        </pc:sldMkLst>
        <pc:spChg chg="mod">
          <ac:chgData name="Henry Roman" userId="28722cf9-7dac-4dc0-9220-e312c8ae96af" providerId="ADAL" clId="{B950AA23-9DCF-454B-B8EB-43496632AE05}" dt="2022-09-20T13:14:03.347" v="25" actId="207"/>
          <ac:spMkLst>
            <pc:docMk/>
            <pc:sldMk cId="0" sldId="260"/>
            <ac:spMk id="2" creationId="{5140DF37-D1FE-7384-0996-7A67F0D0E84F}"/>
          </ac:spMkLst>
        </pc:spChg>
      </pc:sldChg>
      <pc:sldChg chg="addCm">
        <pc:chgData name="Henry Roman" userId="28722cf9-7dac-4dc0-9220-e312c8ae96af" providerId="ADAL" clId="{B950AA23-9DCF-454B-B8EB-43496632AE05}" dt="2022-09-20T13:15:58.123" v="43"/>
        <pc:sldMkLst>
          <pc:docMk/>
          <pc:sldMk cId="0" sldId="269"/>
        </pc:sldMkLst>
      </pc:sldChg>
      <pc:sldChg chg="addCm">
        <pc:chgData name="Henry Roman" userId="28722cf9-7dac-4dc0-9220-e312c8ae96af" providerId="ADAL" clId="{B950AA23-9DCF-454B-B8EB-43496632AE05}" dt="2022-09-20T13:03:42.407" v="1"/>
        <pc:sldMkLst>
          <pc:docMk/>
          <pc:sldMk cId="2836773808" sldId="270"/>
        </pc:sldMkLst>
      </pc:sldChg>
      <pc:sldChg chg="modSp mod addCm modCm">
        <pc:chgData name="Henry Roman" userId="28722cf9-7dac-4dc0-9220-e312c8ae96af" providerId="ADAL" clId="{B950AA23-9DCF-454B-B8EB-43496632AE05}" dt="2022-09-20T13:15:13.465" v="42"/>
        <pc:sldMkLst>
          <pc:docMk/>
          <pc:sldMk cId="0" sldId="283"/>
        </pc:sldMkLst>
        <pc:spChg chg="mod">
          <ac:chgData name="Henry Roman" userId="28722cf9-7dac-4dc0-9220-e312c8ae96af" providerId="ADAL" clId="{B950AA23-9DCF-454B-B8EB-43496632AE05}" dt="2022-09-20T13:15:13.465" v="42"/>
          <ac:spMkLst>
            <pc:docMk/>
            <pc:sldMk cId="0" sldId="283"/>
            <ac:spMk id="11267" creationId="{13B1DE6E-C3B9-B6B5-3E87-D8BDE38B1553}"/>
          </ac:spMkLst>
        </pc:spChg>
      </pc:sldChg>
      <pc:sldChg chg="addCm">
        <pc:chgData name="Henry Roman" userId="28722cf9-7dac-4dc0-9220-e312c8ae96af" providerId="ADAL" clId="{B950AA23-9DCF-454B-B8EB-43496632AE05}" dt="2022-09-20T13:06:55.006" v="5"/>
        <pc:sldMkLst>
          <pc:docMk/>
          <pc:sldMk cId="3415496196" sldId="1080"/>
        </pc:sldMkLst>
      </pc:sldChg>
      <pc:sldChg chg="addCm">
        <pc:chgData name="Henry Roman" userId="28722cf9-7dac-4dc0-9220-e312c8ae96af" providerId="ADAL" clId="{B950AA23-9DCF-454B-B8EB-43496632AE05}" dt="2022-09-20T13:10:15.315" v="20"/>
        <pc:sldMkLst>
          <pc:docMk/>
          <pc:sldMk cId="3418432660" sldId="1085"/>
        </pc:sldMkLst>
      </pc:sldChg>
      <pc:sldChg chg="addCm">
        <pc:chgData name="Henry Roman" userId="28722cf9-7dac-4dc0-9220-e312c8ae96af" providerId="ADAL" clId="{B950AA23-9DCF-454B-B8EB-43496632AE05}" dt="2022-09-20T13:11:21.727" v="21"/>
        <pc:sldMkLst>
          <pc:docMk/>
          <pc:sldMk cId="1350050708" sldId="1087"/>
        </pc:sldMkLst>
      </pc:sldChg>
      <pc:sldChg chg="addCm">
        <pc:chgData name="Henry Roman" userId="28722cf9-7dac-4dc0-9220-e312c8ae96af" providerId="ADAL" clId="{B950AA23-9DCF-454B-B8EB-43496632AE05}" dt="2022-09-20T13:04:37.034" v="2"/>
        <pc:sldMkLst>
          <pc:docMk/>
          <pc:sldMk cId="2893338428" sldId="1088"/>
        </pc:sldMkLst>
      </pc:sldChg>
      <pc:sldChg chg="addCm">
        <pc:chgData name="Henry Roman" userId="28722cf9-7dac-4dc0-9220-e312c8ae96af" providerId="ADAL" clId="{B950AA23-9DCF-454B-B8EB-43496632AE05}" dt="2022-09-20T13:08:33.099" v="6"/>
        <pc:sldMkLst>
          <pc:docMk/>
          <pc:sldMk cId="3134116867" sldId="1105"/>
        </pc:sldMkLst>
      </pc:sldChg>
      <pc:sldChg chg="addCm modCm">
        <pc:chgData name="Henry Roman" userId="28722cf9-7dac-4dc0-9220-e312c8ae96af" providerId="ADAL" clId="{B950AA23-9DCF-454B-B8EB-43496632AE05}" dt="2022-09-20T13:06:07.790" v="4"/>
        <pc:sldMkLst>
          <pc:docMk/>
          <pc:sldMk cId="2162338177" sldId="1136"/>
        </pc:sldMkLst>
      </pc:sldChg>
      <pc:sldChg chg="modSp mod">
        <pc:chgData name="Henry Roman" userId="28722cf9-7dac-4dc0-9220-e312c8ae96af" providerId="ADAL" clId="{B950AA23-9DCF-454B-B8EB-43496632AE05}" dt="2022-09-20T13:09:05.782" v="19" actId="20577"/>
        <pc:sldMkLst>
          <pc:docMk/>
          <pc:sldMk cId="3270215762" sldId="1142"/>
        </pc:sldMkLst>
        <pc:spChg chg="mod">
          <ac:chgData name="Henry Roman" userId="28722cf9-7dac-4dc0-9220-e312c8ae96af" providerId="ADAL" clId="{B950AA23-9DCF-454B-B8EB-43496632AE05}" dt="2022-09-20T13:09:05.782" v="19" actId="20577"/>
          <ac:spMkLst>
            <pc:docMk/>
            <pc:sldMk cId="3270215762" sldId="1142"/>
            <ac:spMk id="3" creationId="{44A529D0-168F-80A0-709A-A7023D631DFF}"/>
          </ac:spMkLst>
        </pc:spChg>
      </pc:sldChg>
      <pc:sldChg chg="addCm modCm">
        <pc:chgData name="Henry Roman" userId="28722cf9-7dac-4dc0-9220-e312c8ae96af" providerId="ADAL" clId="{B950AA23-9DCF-454B-B8EB-43496632AE05}" dt="2022-09-20T13:13:29.679" v="23"/>
        <pc:sldMkLst>
          <pc:docMk/>
          <pc:sldMk cId="703776308" sldId="1143"/>
        </pc:sldMkLst>
      </pc:sldChg>
    </pc:docChg>
  </pc:docChgLst>
  <pc:docChgLst>
    <pc:chgData name="Mei Collins" userId="f58710cf-9b7c-4342-a50c-dd3de50b0186" providerId="ADAL" clId="{2B4E163C-333E-4C52-B180-5361479B8AFC}"/>
    <pc:docChg chg="addSld modSld">
      <pc:chgData name="Mei Collins" userId="f58710cf-9b7c-4342-a50c-dd3de50b0186" providerId="ADAL" clId="{2B4E163C-333E-4C52-B180-5361479B8AFC}" dt="2022-12-28T17:22:08.384" v="4"/>
      <pc:docMkLst>
        <pc:docMk/>
      </pc:docMkLst>
      <pc:sldChg chg="add">
        <pc:chgData name="Mei Collins" userId="f58710cf-9b7c-4342-a50c-dd3de50b0186" providerId="ADAL" clId="{2B4E163C-333E-4C52-B180-5361479B8AFC}" dt="2022-12-28T17:22:08.384" v="4"/>
        <pc:sldMkLst>
          <pc:docMk/>
          <pc:sldMk cId="51279317" sldId="1099"/>
        </pc:sldMkLst>
      </pc:sldChg>
      <pc:sldChg chg="modSp modCm">
        <pc:chgData name="Mei Collins" userId="f58710cf-9b7c-4342-a50c-dd3de50b0186" providerId="ADAL" clId="{2B4E163C-333E-4C52-B180-5361479B8AFC}" dt="2022-12-27T21:31:55.072" v="3"/>
        <pc:sldMkLst>
          <pc:docMk/>
          <pc:sldMk cId="3134116867" sldId="1105"/>
        </pc:sldMkLst>
        <pc:spChg chg="mod">
          <ac:chgData name="Mei Collins" userId="f58710cf-9b7c-4342-a50c-dd3de50b0186" providerId="ADAL" clId="{2B4E163C-333E-4C52-B180-5361479B8AFC}" dt="2022-12-27T21:31:45.084" v="2" actId="14100"/>
          <ac:spMkLst>
            <pc:docMk/>
            <pc:sldMk cId="3134116867" sldId="1105"/>
            <ac:spMk id="22" creationId="{46DD3F93-0AD2-4CC5-2D9A-C6BDC8213BF5}"/>
          </ac:spMkLst>
        </pc:spChg>
      </pc:sldChg>
    </pc:docChg>
  </pc:docChgLst>
  <pc:docChgLst>
    <pc:chgData name="Stefani Penn" userId="9b956f7d-0477-4013-81cd-17ea40c6cdf9" providerId="ADAL" clId="{8C77622F-688C-4BEE-B8B5-034983C1EB97}"/>
    <pc:docChg chg="custSel modSld">
      <pc:chgData name="Stefani Penn" userId="9b956f7d-0477-4013-81cd-17ea40c6cdf9" providerId="ADAL" clId="{8C77622F-688C-4BEE-B8B5-034983C1EB97}" dt="2022-09-27T13:54:09.477" v="2006"/>
      <pc:docMkLst>
        <pc:docMk/>
      </pc:docMkLst>
      <pc:sldChg chg="modCm">
        <pc:chgData name="Stefani Penn" userId="9b956f7d-0477-4013-81cd-17ea40c6cdf9" providerId="ADAL" clId="{8C77622F-688C-4BEE-B8B5-034983C1EB97}" dt="2022-09-26T17:56:01.602" v="121"/>
        <pc:sldMkLst>
          <pc:docMk/>
          <pc:sldMk cId="2015222705" sldId="257"/>
        </pc:sldMkLst>
      </pc:sldChg>
      <pc:sldChg chg="delCm">
        <pc:chgData name="Stefani Penn" userId="9b956f7d-0477-4013-81cd-17ea40c6cdf9" providerId="ADAL" clId="{8C77622F-688C-4BEE-B8B5-034983C1EB97}" dt="2022-09-07T01:34:07.723" v="22"/>
        <pc:sldMkLst>
          <pc:docMk/>
          <pc:sldMk cId="0" sldId="260"/>
        </pc:sldMkLst>
      </pc:sldChg>
      <pc:sldChg chg="modSp modNotesTx">
        <pc:chgData name="Stefani Penn" userId="9b956f7d-0477-4013-81cd-17ea40c6cdf9" providerId="ADAL" clId="{8C77622F-688C-4BEE-B8B5-034983C1EB97}" dt="2022-09-26T17:58:14.553" v="487" actId="20577"/>
        <pc:sldMkLst>
          <pc:docMk/>
          <pc:sldMk cId="0" sldId="269"/>
        </pc:sldMkLst>
        <pc:spChg chg="mod">
          <ac:chgData name="Stefani Penn" userId="9b956f7d-0477-4013-81cd-17ea40c6cdf9" providerId="ADAL" clId="{8C77622F-688C-4BEE-B8B5-034983C1EB97}" dt="2022-09-26T17:58:02.302" v="459" actId="14100"/>
          <ac:spMkLst>
            <pc:docMk/>
            <pc:sldMk cId="0" sldId="269"/>
            <ac:spMk id="12344" creationId="{A1897971-A688-0A27-1676-48148AE4541A}"/>
          </ac:spMkLst>
        </pc:spChg>
      </pc:sldChg>
      <pc:sldChg chg="addCm modNotesTx">
        <pc:chgData name="Stefani Penn" userId="9b956f7d-0477-4013-81cd-17ea40c6cdf9" providerId="ADAL" clId="{8C77622F-688C-4BEE-B8B5-034983C1EB97}" dt="2022-09-26T17:59:19.025" v="726"/>
        <pc:sldMkLst>
          <pc:docMk/>
          <pc:sldMk cId="0" sldId="271"/>
        </pc:sldMkLst>
      </pc:sldChg>
      <pc:sldChg chg="addSp modSp mod modNotesTx">
        <pc:chgData name="Stefani Penn" userId="9b956f7d-0477-4013-81cd-17ea40c6cdf9" providerId="ADAL" clId="{8C77622F-688C-4BEE-B8B5-034983C1EB97}" dt="2022-09-26T19:11:26.478" v="1131" actId="20577"/>
        <pc:sldMkLst>
          <pc:docMk/>
          <pc:sldMk cId="0" sldId="272"/>
        </pc:sldMkLst>
        <pc:spChg chg="add mod">
          <ac:chgData name="Stefani Penn" userId="9b956f7d-0477-4013-81cd-17ea40c6cdf9" providerId="ADAL" clId="{8C77622F-688C-4BEE-B8B5-034983C1EB97}" dt="2022-09-26T19:11:26.478" v="1131" actId="20577"/>
          <ac:spMkLst>
            <pc:docMk/>
            <pc:sldMk cId="0" sldId="272"/>
            <ac:spMk id="2" creationId="{273855F9-DA9F-7195-2B9C-8526BA6AD936}"/>
          </ac:spMkLst>
        </pc:spChg>
      </pc:sldChg>
      <pc:sldChg chg="addSp modSp mod delCm modNotesTx">
        <pc:chgData name="Stefani Penn" userId="9b956f7d-0477-4013-81cd-17ea40c6cdf9" providerId="ADAL" clId="{8C77622F-688C-4BEE-B8B5-034983C1EB97}" dt="2022-09-26T19:12:51.170" v="1405" actId="20577"/>
        <pc:sldMkLst>
          <pc:docMk/>
          <pc:sldMk cId="0" sldId="273"/>
        </pc:sldMkLst>
        <pc:spChg chg="add mod">
          <ac:chgData name="Stefani Penn" userId="9b956f7d-0477-4013-81cd-17ea40c6cdf9" providerId="ADAL" clId="{8C77622F-688C-4BEE-B8B5-034983C1EB97}" dt="2022-09-26T19:12:26.853" v="1270" actId="20577"/>
          <ac:spMkLst>
            <pc:docMk/>
            <pc:sldMk cId="0" sldId="273"/>
            <ac:spMk id="2" creationId="{BC09E4F6-68B0-85EC-6A01-7FEE5A679CEE}"/>
          </ac:spMkLst>
        </pc:spChg>
      </pc:sldChg>
      <pc:sldChg chg="addCm modCm modNotesTx">
        <pc:chgData name="Stefani Penn" userId="9b956f7d-0477-4013-81cd-17ea40c6cdf9" providerId="ADAL" clId="{8C77622F-688C-4BEE-B8B5-034983C1EB97}" dt="2022-09-27T13:54:09.477" v="2006"/>
        <pc:sldMkLst>
          <pc:docMk/>
          <pc:sldMk cId="0" sldId="274"/>
        </pc:sldMkLst>
      </pc:sldChg>
      <pc:sldChg chg="modSp mod">
        <pc:chgData name="Stefani Penn" userId="9b956f7d-0477-4013-81cd-17ea40c6cdf9" providerId="ADAL" clId="{8C77622F-688C-4BEE-B8B5-034983C1EB97}" dt="2022-09-07T01:34:13.953" v="24" actId="20577"/>
        <pc:sldMkLst>
          <pc:docMk/>
          <pc:sldMk cId="0" sldId="283"/>
        </pc:sldMkLst>
        <pc:spChg chg="mod">
          <ac:chgData name="Stefani Penn" userId="9b956f7d-0477-4013-81cd-17ea40c6cdf9" providerId="ADAL" clId="{8C77622F-688C-4BEE-B8B5-034983C1EB97}" dt="2022-09-07T01:34:13.953" v="24" actId="20577"/>
          <ac:spMkLst>
            <pc:docMk/>
            <pc:sldMk cId="0" sldId="283"/>
            <ac:spMk id="11267" creationId="{13B1DE6E-C3B9-B6B5-3E87-D8BDE38B1553}"/>
          </ac:spMkLst>
        </pc:spChg>
      </pc:sldChg>
      <pc:sldChg chg="delSp mod delCm modCm">
        <pc:chgData name="Stefani Penn" userId="9b956f7d-0477-4013-81cd-17ea40c6cdf9" providerId="ADAL" clId="{8C77622F-688C-4BEE-B8B5-034983C1EB97}" dt="2022-09-21T14:26:01.473" v="118"/>
        <pc:sldMkLst>
          <pc:docMk/>
          <pc:sldMk cId="3415496196" sldId="1080"/>
        </pc:sldMkLst>
        <pc:spChg chg="del">
          <ac:chgData name="Stefani Penn" userId="9b956f7d-0477-4013-81cd-17ea40c6cdf9" providerId="ADAL" clId="{8C77622F-688C-4BEE-B8B5-034983C1EB97}" dt="2022-09-07T01:32:43.886" v="2" actId="478"/>
          <ac:spMkLst>
            <pc:docMk/>
            <pc:sldMk cId="3415496196" sldId="1080"/>
            <ac:spMk id="11" creationId="{B9E1475F-01FB-5832-1526-F56F28903D37}"/>
          </ac:spMkLst>
        </pc:spChg>
        <pc:spChg chg="del">
          <ac:chgData name="Stefani Penn" userId="9b956f7d-0477-4013-81cd-17ea40c6cdf9" providerId="ADAL" clId="{8C77622F-688C-4BEE-B8B5-034983C1EB97}" dt="2022-09-07T01:32:46.270" v="3" actId="478"/>
          <ac:spMkLst>
            <pc:docMk/>
            <pc:sldMk cId="3415496196" sldId="1080"/>
            <ac:spMk id="12" creationId="{D141B7C5-99F0-E58C-E6C7-D6A7EB1A4BBB}"/>
          </ac:spMkLst>
        </pc:spChg>
        <pc:spChg chg="del">
          <ac:chgData name="Stefani Penn" userId="9b956f7d-0477-4013-81cd-17ea40c6cdf9" providerId="ADAL" clId="{8C77622F-688C-4BEE-B8B5-034983C1EB97}" dt="2022-09-07T01:32:41.712" v="1" actId="478"/>
          <ac:spMkLst>
            <pc:docMk/>
            <pc:sldMk cId="3415496196" sldId="1080"/>
            <ac:spMk id="13" creationId="{0A67F8BB-8108-D4EE-3C33-175966B56A37}"/>
          </ac:spMkLst>
        </pc:spChg>
      </pc:sldChg>
      <pc:sldChg chg="modCm modNotesTx">
        <pc:chgData name="Stefani Penn" userId="9b956f7d-0477-4013-81cd-17ea40c6cdf9" providerId="ADAL" clId="{8C77622F-688C-4BEE-B8B5-034983C1EB97}" dt="2022-09-27T13:53:27.143" v="2005"/>
        <pc:sldMkLst>
          <pc:docMk/>
          <pc:sldMk cId="3418432660" sldId="1085"/>
        </pc:sldMkLst>
      </pc:sldChg>
      <pc:sldChg chg="delCm">
        <pc:chgData name="Stefani Penn" userId="9b956f7d-0477-4013-81cd-17ea40c6cdf9" providerId="ADAL" clId="{8C77622F-688C-4BEE-B8B5-034983C1EB97}" dt="2022-09-07T01:33:02.410" v="5"/>
        <pc:sldMkLst>
          <pc:docMk/>
          <pc:sldMk cId="1350050708" sldId="1087"/>
        </pc:sldMkLst>
      </pc:sldChg>
      <pc:sldChg chg="modCm">
        <pc:chgData name="Stefani Penn" userId="9b956f7d-0477-4013-81cd-17ea40c6cdf9" providerId="ADAL" clId="{8C77622F-688C-4BEE-B8B5-034983C1EB97}" dt="2022-09-21T14:25:38.705" v="117"/>
        <pc:sldMkLst>
          <pc:docMk/>
          <pc:sldMk cId="2893338428" sldId="1088"/>
        </pc:sldMkLst>
      </pc:sldChg>
      <pc:sldChg chg="delCm">
        <pc:chgData name="Stefani Penn" userId="9b956f7d-0477-4013-81cd-17ea40c6cdf9" providerId="ADAL" clId="{8C77622F-688C-4BEE-B8B5-034983C1EB97}" dt="2022-09-07T01:32:56.178" v="4"/>
        <pc:sldMkLst>
          <pc:docMk/>
          <pc:sldMk cId="2393891020" sldId="1094"/>
        </pc:sldMkLst>
      </pc:sldChg>
      <pc:sldChg chg="modSp mod">
        <pc:chgData name="Stefani Penn" userId="9b956f7d-0477-4013-81cd-17ea40c6cdf9" providerId="ADAL" clId="{8C77622F-688C-4BEE-B8B5-034983C1EB97}" dt="2022-09-07T01:33:27.753" v="11" actId="20577"/>
        <pc:sldMkLst>
          <pc:docMk/>
          <pc:sldMk cId="409547898" sldId="1122"/>
        </pc:sldMkLst>
        <pc:spChg chg="mod">
          <ac:chgData name="Stefani Penn" userId="9b956f7d-0477-4013-81cd-17ea40c6cdf9" providerId="ADAL" clId="{8C77622F-688C-4BEE-B8B5-034983C1EB97}" dt="2022-09-07T01:33:27.753" v="11" actId="20577"/>
          <ac:spMkLst>
            <pc:docMk/>
            <pc:sldMk cId="409547898" sldId="1122"/>
            <ac:spMk id="3" creationId="{1597B661-A944-82C7-7507-0C7FF40F7215}"/>
          </ac:spMkLst>
        </pc:spChg>
      </pc:sldChg>
      <pc:sldChg chg="modSp mod">
        <pc:chgData name="Stefani Penn" userId="9b956f7d-0477-4013-81cd-17ea40c6cdf9" providerId="ADAL" clId="{8C77622F-688C-4BEE-B8B5-034983C1EB97}" dt="2022-09-07T01:33:39.722" v="17" actId="20577"/>
        <pc:sldMkLst>
          <pc:docMk/>
          <pc:sldMk cId="2257775047" sldId="1123"/>
        </pc:sldMkLst>
        <pc:spChg chg="mod">
          <ac:chgData name="Stefani Penn" userId="9b956f7d-0477-4013-81cd-17ea40c6cdf9" providerId="ADAL" clId="{8C77622F-688C-4BEE-B8B5-034983C1EB97}" dt="2022-09-07T01:33:39.722" v="17" actId="20577"/>
          <ac:spMkLst>
            <pc:docMk/>
            <pc:sldMk cId="2257775047" sldId="1123"/>
            <ac:spMk id="6" creationId="{0BA7F808-28AC-5FF2-F573-950B03EC129F}"/>
          </ac:spMkLst>
        </pc:spChg>
      </pc:sldChg>
      <pc:sldChg chg="modSp mod">
        <pc:chgData name="Stefani Penn" userId="9b956f7d-0477-4013-81cd-17ea40c6cdf9" providerId="ADAL" clId="{8C77622F-688C-4BEE-B8B5-034983C1EB97}" dt="2022-09-07T01:33:55.514" v="21" actId="20577"/>
        <pc:sldMkLst>
          <pc:docMk/>
          <pc:sldMk cId="750531272" sldId="1133"/>
        </pc:sldMkLst>
        <pc:spChg chg="mod">
          <ac:chgData name="Stefani Penn" userId="9b956f7d-0477-4013-81cd-17ea40c6cdf9" providerId="ADAL" clId="{8C77622F-688C-4BEE-B8B5-034983C1EB97}" dt="2022-09-07T01:33:55.514" v="21" actId="20577"/>
          <ac:spMkLst>
            <pc:docMk/>
            <pc:sldMk cId="750531272" sldId="1133"/>
            <ac:spMk id="3" creationId="{8882A810-AC81-E128-2724-3382403B143E}"/>
          </ac:spMkLst>
        </pc:spChg>
      </pc:sldChg>
      <pc:sldChg chg="modCm">
        <pc:chgData name="Stefani Penn" userId="9b956f7d-0477-4013-81cd-17ea40c6cdf9" providerId="ADAL" clId="{8C77622F-688C-4BEE-B8B5-034983C1EB97}" dt="2022-09-21T15:17:09.544" v="120"/>
        <pc:sldMkLst>
          <pc:docMk/>
          <pc:sldMk cId="703776308" sldId="1143"/>
        </pc:sldMkLst>
      </pc:sldChg>
      <pc:sldChg chg="modCm">
        <pc:chgData name="Stefani Penn" userId="9b956f7d-0477-4013-81cd-17ea40c6cdf9" providerId="ADAL" clId="{8C77622F-688C-4BEE-B8B5-034983C1EB97}" dt="2022-09-21T15:05:59.485" v="119"/>
        <pc:sldMkLst>
          <pc:docMk/>
          <pc:sldMk cId="2136461491" sldId="1144"/>
        </pc:sldMkLst>
      </pc:sldChg>
    </pc:docChg>
  </pc:docChgLst>
  <pc:docChgLst>
    <pc:chgData name="Henry Roman" userId="28722cf9-7dac-4dc0-9220-e312c8ae96af" providerId="ADAL" clId="{8C367E87-9B84-4328-81CA-9C65C8824424}"/>
    <pc:docChg chg="modSld">
      <pc:chgData name="Henry Roman" userId="28722cf9-7dac-4dc0-9220-e312c8ae96af" providerId="ADAL" clId="{8C367E87-9B84-4328-81CA-9C65C8824424}" dt="2022-09-27T19:44:16.041" v="75"/>
      <pc:docMkLst>
        <pc:docMk/>
      </pc:docMkLst>
      <pc:sldChg chg="modSp mod">
        <pc:chgData name="Henry Roman" userId="28722cf9-7dac-4dc0-9220-e312c8ae96af" providerId="ADAL" clId="{8C367E87-9B84-4328-81CA-9C65C8824424}" dt="2022-09-27T19:42:40.450" v="74" actId="20577"/>
        <pc:sldMkLst>
          <pc:docMk/>
          <pc:sldMk cId="2893338428" sldId="1088"/>
        </pc:sldMkLst>
        <pc:spChg chg="mod">
          <ac:chgData name="Henry Roman" userId="28722cf9-7dac-4dc0-9220-e312c8ae96af" providerId="ADAL" clId="{8C367E87-9B84-4328-81CA-9C65C8824424}" dt="2022-09-27T19:42:40.450" v="74" actId="20577"/>
          <ac:spMkLst>
            <pc:docMk/>
            <pc:sldMk cId="2893338428" sldId="1088"/>
            <ac:spMk id="3" creationId="{5FA7D989-C2B7-7FF6-BEB3-E544AF2CB6E2}"/>
          </ac:spMkLst>
        </pc:spChg>
      </pc:sldChg>
      <pc:sldChg chg="modCm">
        <pc:chgData name="Henry Roman" userId="28722cf9-7dac-4dc0-9220-e312c8ae96af" providerId="ADAL" clId="{8C367E87-9B84-4328-81CA-9C65C8824424}" dt="2022-09-27T19:44:16.041" v="75"/>
        <pc:sldMkLst>
          <pc:docMk/>
          <pc:sldMk cId="703776308" sldId="1143"/>
        </pc:sldMkLst>
      </pc:sldChg>
    </pc:docChg>
  </pc:docChgLst>
  <pc:docChgLst>
    <pc:chgData name="Mei Collins" userId="f58710cf-9b7c-4342-a50c-dd3de50b0186" providerId="ADAL" clId="{50F22439-FB73-4208-9C6F-C1D6A621732F}"/>
    <pc:docChg chg="custSel modSld sldOrd modSection">
      <pc:chgData name="Mei Collins" userId="f58710cf-9b7c-4342-a50c-dd3de50b0186" providerId="ADAL" clId="{50F22439-FB73-4208-9C6F-C1D6A621732F}" dt="2023-03-06T21:19:00.645" v="4429" actId="1076"/>
      <pc:docMkLst>
        <pc:docMk/>
      </pc:docMkLst>
      <pc:sldChg chg="addSp delSp modSp mod">
        <pc:chgData name="Mei Collins" userId="f58710cf-9b7c-4342-a50c-dd3de50b0186" providerId="ADAL" clId="{50F22439-FB73-4208-9C6F-C1D6A621732F}" dt="2023-03-03T21:05:16.334" v="4421" actId="13244"/>
        <pc:sldMkLst>
          <pc:docMk/>
          <pc:sldMk cId="0" sldId="269"/>
        </pc:sldMkLst>
        <pc:spChg chg="add del mod">
          <ac:chgData name="Mei Collins" userId="f58710cf-9b7c-4342-a50c-dd3de50b0186" providerId="ADAL" clId="{50F22439-FB73-4208-9C6F-C1D6A621732F}" dt="2023-03-03T20:51:06.680" v="4303" actId="478"/>
          <ac:spMkLst>
            <pc:docMk/>
            <pc:sldMk cId="0" sldId="269"/>
            <ac:spMk id="3" creationId="{B2900BBC-FF06-0D7D-CE6C-C838CEC4DA8B}"/>
          </ac:spMkLst>
        </pc:spChg>
        <pc:spChg chg="add mod ord">
          <ac:chgData name="Mei Collins" userId="f58710cf-9b7c-4342-a50c-dd3de50b0186" providerId="ADAL" clId="{50F22439-FB73-4208-9C6F-C1D6A621732F}" dt="2023-03-03T21:04:58.388" v="4418" actId="20577"/>
          <ac:spMkLst>
            <pc:docMk/>
            <pc:sldMk cId="0" sldId="269"/>
            <ac:spMk id="4" creationId="{B07363A1-2799-2969-B6D0-67F60D91280E}"/>
          </ac:spMkLst>
        </pc:spChg>
        <pc:spChg chg="ord">
          <ac:chgData name="Mei Collins" userId="f58710cf-9b7c-4342-a50c-dd3de50b0186" providerId="ADAL" clId="{50F22439-FB73-4208-9C6F-C1D6A621732F}" dt="2023-03-03T21:05:16.334" v="4421" actId="13244"/>
          <ac:spMkLst>
            <pc:docMk/>
            <pc:sldMk cId="0" sldId="269"/>
            <ac:spMk id="8" creationId="{8AF411E4-9756-8911-2FEB-21F962F265FF}"/>
          </ac:spMkLst>
        </pc:spChg>
        <pc:spChg chg="del mod">
          <ac:chgData name="Mei Collins" userId="f58710cf-9b7c-4342-a50c-dd3de50b0186" providerId="ADAL" clId="{50F22439-FB73-4208-9C6F-C1D6A621732F}" dt="2023-03-03T21:05:02.076" v="4419" actId="478"/>
          <ac:spMkLst>
            <pc:docMk/>
            <pc:sldMk cId="0" sldId="269"/>
            <ac:spMk id="10" creationId="{F7FE15E2-4AC9-3BBC-0B8E-F834168F2A70}"/>
          </ac:spMkLst>
        </pc:spChg>
        <pc:spChg chg="ord">
          <ac:chgData name="Mei Collins" userId="f58710cf-9b7c-4342-a50c-dd3de50b0186" providerId="ADAL" clId="{50F22439-FB73-4208-9C6F-C1D6A621732F}" dt="2023-03-03T21:05:12.104" v="4420" actId="13244"/>
          <ac:spMkLst>
            <pc:docMk/>
            <pc:sldMk cId="0" sldId="269"/>
            <ac:spMk id="12290" creationId="{A291AEDF-1076-5700-27D2-2B80BC5B4C96}"/>
          </ac:spMkLst>
        </pc:spChg>
        <pc:spChg chg="mod">
          <ac:chgData name="Mei Collins" userId="f58710cf-9b7c-4342-a50c-dd3de50b0186" providerId="ADAL" clId="{50F22439-FB73-4208-9C6F-C1D6A621732F}" dt="2023-03-03T20:49:47.629" v="4152" actId="962"/>
          <ac:spMkLst>
            <pc:docMk/>
            <pc:sldMk cId="0" sldId="269"/>
            <ac:spMk id="12344" creationId="{A1897971-A688-0A27-1676-48148AE4541A}"/>
          </ac:spMkLst>
        </pc:spChg>
      </pc:sldChg>
      <pc:sldChg chg="modSp mod">
        <pc:chgData name="Mei Collins" userId="f58710cf-9b7c-4342-a50c-dd3de50b0186" providerId="ADAL" clId="{50F22439-FB73-4208-9C6F-C1D6A621732F}" dt="2023-03-03T20:53:54.490" v="4343" actId="13244"/>
        <pc:sldMkLst>
          <pc:docMk/>
          <pc:sldMk cId="2836773808" sldId="270"/>
        </pc:sldMkLst>
        <pc:spChg chg="ord">
          <ac:chgData name="Mei Collins" userId="f58710cf-9b7c-4342-a50c-dd3de50b0186" providerId="ADAL" clId="{50F22439-FB73-4208-9C6F-C1D6A621732F}" dt="2023-03-03T20:53:44.421" v="4341" actId="13244"/>
          <ac:spMkLst>
            <pc:docMk/>
            <pc:sldMk cId="2836773808" sldId="270"/>
            <ac:spMk id="5" creationId="{4E3FCF7E-0D97-262D-24E6-2FCF933397F7}"/>
          </ac:spMkLst>
        </pc:spChg>
        <pc:spChg chg="ord">
          <ac:chgData name="Mei Collins" userId="f58710cf-9b7c-4342-a50c-dd3de50b0186" providerId="ADAL" clId="{50F22439-FB73-4208-9C6F-C1D6A621732F}" dt="2023-03-03T20:53:49.567" v="4342" actId="13244"/>
          <ac:spMkLst>
            <pc:docMk/>
            <pc:sldMk cId="2836773808" sldId="270"/>
            <ac:spMk id="11" creationId="{5BB46BB7-04F2-8FF3-BB19-B0187BB0D528}"/>
          </ac:spMkLst>
        </pc:spChg>
        <pc:spChg chg="ord">
          <ac:chgData name="Mei Collins" userId="f58710cf-9b7c-4342-a50c-dd3de50b0186" providerId="ADAL" clId="{50F22439-FB73-4208-9C6F-C1D6A621732F}" dt="2023-03-03T20:53:54.490" v="4343" actId="13244"/>
          <ac:spMkLst>
            <pc:docMk/>
            <pc:sldMk cId="2836773808" sldId="270"/>
            <ac:spMk id="12" creationId="{615DE29D-1E18-F682-0E81-9E49BBD3BB75}"/>
          </ac:spMkLst>
        </pc:spChg>
        <pc:picChg chg="mod">
          <ac:chgData name="Mei Collins" userId="f58710cf-9b7c-4342-a50c-dd3de50b0186" providerId="ADAL" clId="{50F22439-FB73-4208-9C6F-C1D6A621732F}" dt="2023-03-03T19:18:05.971" v="35" actId="962"/>
          <ac:picMkLst>
            <pc:docMk/>
            <pc:sldMk cId="2836773808" sldId="270"/>
            <ac:picMk id="1026" creationId="{4DD6D324-114D-274B-E2A6-1EA9A8DBA5D6}"/>
          </ac:picMkLst>
        </pc:picChg>
        <pc:picChg chg="mod">
          <ac:chgData name="Mei Collins" userId="f58710cf-9b7c-4342-a50c-dd3de50b0186" providerId="ADAL" clId="{50F22439-FB73-4208-9C6F-C1D6A621732F}" dt="2023-03-03T19:18:18.588" v="121" actId="962"/>
          <ac:picMkLst>
            <pc:docMk/>
            <pc:sldMk cId="2836773808" sldId="270"/>
            <ac:picMk id="1027" creationId="{E56887DF-05C4-46AB-F678-E39B90B3C07F}"/>
          </ac:picMkLst>
        </pc:picChg>
        <pc:picChg chg="mod">
          <ac:chgData name="Mei Collins" userId="f58710cf-9b7c-4342-a50c-dd3de50b0186" providerId="ADAL" clId="{50F22439-FB73-4208-9C6F-C1D6A621732F}" dt="2023-03-03T19:18:13.129" v="85" actId="962"/>
          <ac:picMkLst>
            <pc:docMk/>
            <pc:sldMk cId="2836773808" sldId="270"/>
            <ac:picMk id="1028" creationId="{00B62CF1-D0F6-519F-559C-F09DC2136CF5}"/>
          </ac:picMkLst>
        </pc:picChg>
      </pc:sldChg>
      <pc:sldChg chg="modSp">
        <pc:chgData name="Mei Collins" userId="f58710cf-9b7c-4342-a50c-dd3de50b0186" providerId="ADAL" clId="{50F22439-FB73-4208-9C6F-C1D6A621732F}" dt="2023-03-06T21:19:00.645" v="4429" actId="1076"/>
        <pc:sldMkLst>
          <pc:docMk/>
          <pc:sldMk cId="0" sldId="271"/>
        </pc:sldMkLst>
        <pc:spChg chg="mod">
          <ac:chgData name="Mei Collins" userId="f58710cf-9b7c-4342-a50c-dd3de50b0186" providerId="ADAL" clId="{50F22439-FB73-4208-9C6F-C1D6A621732F}" dt="2023-03-03T21:05:47.777" v="4423" actId="962"/>
          <ac:spMkLst>
            <pc:docMk/>
            <pc:sldMk cId="0" sldId="271"/>
            <ac:spMk id="13317" creationId="{CC278839-AE0D-BB2B-123C-CD4BBC213B4A}"/>
          </ac:spMkLst>
        </pc:spChg>
        <pc:spChg chg="mod">
          <ac:chgData name="Mei Collins" userId="f58710cf-9b7c-4342-a50c-dd3de50b0186" providerId="ADAL" clId="{50F22439-FB73-4208-9C6F-C1D6A621732F}" dt="2023-03-03T21:05:53.070" v="4424" actId="962"/>
          <ac:spMkLst>
            <pc:docMk/>
            <pc:sldMk cId="0" sldId="271"/>
            <ac:spMk id="13318" creationId="{0A728864-878E-892E-8FA1-2689FE5AFD16}"/>
          </ac:spMkLst>
        </pc:spChg>
        <pc:spChg chg="mod">
          <ac:chgData name="Mei Collins" userId="f58710cf-9b7c-4342-a50c-dd3de50b0186" providerId="ADAL" clId="{50F22439-FB73-4208-9C6F-C1D6A621732F}" dt="2023-03-03T21:05:57.725" v="4425" actId="962"/>
          <ac:spMkLst>
            <pc:docMk/>
            <pc:sldMk cId="0" sldId="271"/>
            <ac:spMk id="13319" creationId="{53D81E6F-2914-EAA0-D174-AED7A20A3F54}"/>
          </ac:spMkLst>
        </pc:spChg>
        <pc:spChg chg="mod">
          <ac:chgData name="Mei Collins" userId="f58710cf-9b7c-4342-a50c-dd3de50b0186" providerId="ADAL" clId="{50F22439-FB73-4208-9C6F-C1D6A621732F}" dt="2023-03-03T21:06:00.772" v="4426" actId="962"/>
          <ac:spMkLst>
            <pc:docMk/>
            <pc:sldMk cId="0" sldId="271"/>
            <ac:spMk id="13320" creationId="{A47D96B1-9FE8-0AA5-1A15-6D0861904120}"/>
          </ac:spMkLst>
        </pc:spChg>
        <pc:grpChg chg="mod">
          <ac:chgData name="Mei Collins" userId="f58710cf-9b7c-4342-a50c-dd3de50b0186" providerId="ADAL" clId="{50F22439-FB73-4208-9C6F-C1D6A621732F}" dt="2023-03-06T21:19:00.645" v="4429" actId="1076"/>
          <ac:grpSpMkLst>
            <pc:docMk/>
            <pc:sldMk cId="0" sldId="271"/>
            <ac:grpSpMk id="13315" creationId="{6F269C57-4CE4-C900-0DF4-5E98DB34E1FC}"/>
          </ac:grpSpMkLst>
        </pc:grpChg>
        <pc:picChg chg="mod">
          <ac:chgData name="Mei Collins" userId="f58710cf-9b7c-4342-a50c-dd3de50b0186" providerId="ADAL" clId="{50F22439-FB73-4208-9C6F-C1D6A621732F}" dt="2023-03-03T21:06:24.552" v="4427" actId="1076"/>
          <ac:picMkLst>
            <pc:docMk/>
            <pc:sldMk cId="0" sldId="271"/>
            <ac:picMk id="13316" creationId="{C6361A4B-ACF2-4380-BC08-DFF9D7503EB9}"/>
          </ac:picMkLst>
        </pc:picChg>
        <pc:picChg chg="mod">
          <ac:chgData name="Mei Collins" userId="f58710cf-9b7c-4342-a50c-dd3de50b0186" providerId="ADAL" clId="{50F22439-FB73-4208-9C6F-C1D6A621732F}" dt="2023-03-06T21:19:00.645" v="4429" actId="1076"/>
          <ac:picMkLst>
            <pc:docMk/>
            <pc:sldMk cId="0" sldId="271"/>
            <ac:picMk id="13321" creationId="{1DD27CAB-C6B8-22EB-2283-A41DB253D363}"/>
          </ac:picMkLst>
        </pc:picChg>
        <pc:picChg chg="mod">
          <ac:chgData name="Mei Collins" userId="f58710cf-9b7c-4342-a50c-dd3de50b0186" providerId="ADAL" clId="{50F22439-FB73-4208-9C6F-C1D6A621732F}" dt="2023-03-06T21:19:00.645" v="4429" actId="1076"/>
          <ac:picMkLst>
            <pc:docMk/>
            <pc:sldMk cId="0" sldId="271"/>
            <ac:picMk id="13322" creationId="{5DBDCC80-D9E6-C7DD-1A8E-7CDF79C445C9}"/>
          </ac:picMkLst>
        </pc:picChg>
        <pc:picChg chg="mod">
          <ac:chgData name="Mei Collins" userId="f58710cf-9b7c-4342-a50c-dd3de50b0186" providerId="ADAL" clId="{50F22439-FB73-4208-9C6F-C1D6A621732F}" dt="2023-03-06T21:19:00.645" v="4429" actId="1076"/>
          <ac:picMkLst>
            <pc:docMk/>
            <pc:sldMk cId="0" sldId="271"/>
            <ac:picMk id="13323" creationId="{11F4BBFE-FBF2-8186-D0DB-B990E39111C3}"/>
          </ac:picMkLst>
        </pc:picChg>
        <pc:picChg chg="mod">
          <ac:chgData name="Mei Collins" userId="f58710cf-9b7c-4342-a50c-dd3de50b0186" providerId="ADAL" clId="{50F22439-FB73-4208-9C6F-C1D6A621732F}" dt="2023-03-06T21:19:00.645" v="4429" actId="1076"/>
          <ac:picMkLst>
            <pc:docMk/>
            <pc:sldMk cId="0" sldId="271"/>
            <ac:picMk id="13324" creationId="{7CC48361-7968-DE83-7112-FAF29B8B2876}"/>
          </ac:picMkLst>
        </pc:picChg>
      </pc:sldChg>
      <pc:sldChg chg="modSp">
        <pc:chgData name="Mei Collins" userId="f58710cf-9b7c-4342-a50c-dd3de50b0186" providerId="ADAL" clId="{50F22439-FB73-4208-9C6F-C1D6A621732F}" dt="2023-03-03T20:47:42.197" v="3956" actId="962"/>
        <pc:sldMkLst>
          <pc:docMk/>
          <pc:sldMk cId="0" sldId="272"/>
        </pc:sldMkLst>
        <pc:picChg chg="mod">
          <ac:chgData name="Mei Collins" userId="f58710cf-9b7c-4342-a50c-dd3de50b0186" providerId="ADAL" clId="{50F22439-FB73-4208-9C6F-C1D6A621732F}" dt="2023-03-03T20:47:42.197" v="3956" actId="962"/>
          <ac:picMkLst>
            <pc:docMk/>
            <pc:sldMk cId="0" sldId="272"/>
            <ac:picMk id="14339" creationId="{38234C97-695D-A55E-D469-01BF21FB34A2}"/>
          </ac:picMkLst>
        </pc:picChg>
      </pc:sldChg>
      <pc:sldChg chg="modSp">
        <pc:chgData name="Mei Collins" userId="f58710cf-9b7c-4342-a50c-dd3de50b0186" providerId="ADAL" clId="{50F22439-FB73-4208-9C6F-C1D6A621732F}" dt="2023-03-03T20:49:55.281" v="4155" actId="962"/>
        <pc:sldMkLst>
          <pc:docMk/>
          <pc:sldMk cId="0" sldId="273"/>
        </pc:sldMkLst>
        <pc:picChg chg="mod">
          <ac:chgData name="Mei Collins" userId="f58710cf-9b7c-4342-a50c-dd3de50b0186" providerId="ADAL" clId="{50F22439-FB73-4208-9C6F-C1D6A621732F}" dt="2023-03-03T20:49:51.206" v="4153" actId="962"/>
          <ac:picMkLst>
            <pc:docMk/>
            <pc:sldMk cId="0" sldId="273"/>
            <ac:picMk id="15363" creationId="{18EE7F2C-EE4F-9932-0A56-C2741A1F2704}"/>
          </ac:picMkLst>
        </pc:picChg>
        <pc:picChg chg="mod">
          <ac:chgData name="Mei Collins" userId="f58710cf-9b7c-4342-a50c-dd3de50b0186" providerId="ADAL" clId="{50F22439-FB73-4208-9C6F-C1D6A621732F}" dt="2023-03-03T20:48:04.201" v="4128" actId="962"/>
          <ac:picMkLst>
            <pc:docMk/>
            <pc:sldMk cId="0" sldId="273"/>
            <ac:picMk id="15364" creationId="{9A0D9532-1AFE-3BBB-C4F5-95F62C378BCA}"/>
          </ac:picMkLst>
        </pc:picChg>
        <pc:picChg chg="mod">
          <ac:chgData name="Mei Collins" userId="f58710cf-9b7c-4342-a50c-dd3de50b0186" providerId="ADAL" clId="{50F22439-FB73-4208-9C6F-C1D6A621732F}" dt="2023-03-03T20:49:53.149" v="4154" actId="962"/>
          <ac:picMkLst>
            <pc:docMk/>
            <pc:sldMk cId="0" sldId="273"/>
            <ac:picMk id="15365" creationId="{BA337542-C56C-7C0E-CADE-BEE9F65E1BC3}"/>
          </ac:picMkLst>
        </pc:picChg>
        <pc:picChg chg="mod">
          <ac:chgData name="Mei Collins" userId="f58710cf-9b7c-4342-a50c-dd3de50b0186" providerId="ADAL" clId="{50F22439-FB73-4208-9C6F-C1D6A621732F}" dt="2023-03-03T20:49:55.281" v="4155" actId="962"/>
          <ac:picMkLst>
            <pc:docMk/>
            <pc:sldMk cId="0" sldId="273"/>
            <ac:picMk id="15366" creationId="{E2A6C3DC-0411-93ED-479B-096D8F6A85B4}"/>
          </ac:picMkLst>
        </pc:picChg>
      </pc:sldChg>
      <pc:sldChg chg="modSp mod">
        <pc:chgData name="Mei Collins" userId="f58710cf-9b7c-4342-a50c-dd3de50b0186" providerId="ADAL" clId="{50F22439-FB73-4208-9C6F-C1D6A621732F}" dt="2023-03-03T20:55:35.685" v="4351" actId="13244"/>
        <pc:sldMkLst>
          <pc:docMk/>
          <pc:sldMk cId="3415496196" sldId="1080"/>
        </pc:sldMkLst>
        <pc:spChg chg="mod">
          <ac:chgData name="Mei Collins" userId="f58710cf-9b7c-4342-a50c-dd3de50b0186" providerId="ADAL" clId="{50F22439-FB73-4208-9C6F-C1D6A621732F}" dt="2023-03-03T20:48:48.912" v="4134" actId="962"/>
          <ac:spMkLst>
            <pc:docMk/>
            <pc:sldMk cId="3415496196" sldId="1080"/>
            <ac:spMk id="3" creationId="{94ED31F3-2554-8A38-3EFE-003448CB4F02}"/>
          </ac:spMkLst>
        </pc:spChg>
        <pc:spChg chg="ord">
          <ac:chgData name="Mei Collins" userId="f58710cf-9b7c-4342-a50c-dd3de50b0186" providerId="ADAL" clId="{50F22439-FB73-4208-9C6F-C1D6A621732F}" dt="2023-03-03T20:55:35.685" v="4351" actId="13244"/>
          <ac:spMkLst>
            <pc:docMk/>
            <pc:sldMk cId="3415496196" sldId="1080"/>
            <ac:spMk id="4" creationId="{91E0437F-D581-FACF-E3A6-4C42C4EB2031}"/>
          </ac:spMkLst>
        </pc:spChg>
        <pc:spChg chg="mod">
          <ac:chgData name="Mei Collins" userId="f58710cf-9b7c-4342-a50c-dd3de50b0186" providerId="ADAL" clId="{50F22439-FB73-4208-9C6F-C1D6A621732F}" dt="2023-03-03T20:48:54.262" v="4135" actId="962"/>
          <ac:spMkLst>
            <pc:docMk/>
            <pc:sldMk cId="3415496196" sldId="1080"/>
            <ac:spMk id="7" creationId="{5BA6F447-8870-8B06-99F4-0755B33BB4CF}"/>
          </ac:spMkLst>
        </pc:spChg>
        <pc:spChg chg="mod">
          <ac:chgData name="Mei Collins" userId="f58710cf-9b7c-4342-a50c-dd3de50b0186" providerId="ADAL" clId="{50F22439-FB73-4208-9C6F-C1D6A621732F}" dt="2023-03-03T20:48:46.792" v="4133" actId="962"/>
          <ac:spMkLst>
            <pc:docMk/>
            <pc:sldMk cId="3415496196" sldId="1080"/>
            <ac:spMk id="8" creationId="{F3458866-2584-24B0-0EEA-DAC91B15901D}"/>
          </ac:spMkLst>
        </pc:spChg>
        <pc:picChg chg="mod">
          <ac:chgData name="Mei Collins" userId="f58710cf-9b7c-4342-a50c-dd3de50b0186" providerId="ADAL" clId="{50F22439-FB73-4208-9C6F-C1D6A621732F}" dt="2023-03-03T19:23:28.233" v="871" actId="962"/>
          <ac:picMkLst>
            <pc:docMk/>
            <pc:sldMk cId="3415496196" sldId="1080"/>
            <ac:picMk id="5" creationId="{9714809F-381F-339C-DAB0-C0B27BDBE028}"/>
          </ac:picMkLst>
        </pc:picChg>
      </pc:sldChg>
      <pc:sldChg chg="modSp">
        <pc:chgData name="Mei Collins" userId="f58710cf-9b7c-4342-a50c-dd3de50b0186" providerId="ADAL" clId="{50F22439-FB73-4208-9C6F-C1D6A621732F}" dt="2023-03-03T20:48:29.680" v="4129" actId="962"/>
        <pc:sldMkLst>
          <pc:docMk/>
          <pc:sldMk cId="4230871298" sldId="1081"/>
        </pc:sldMkLst>
        <pc:graphicFrameChg chg="mod">
          <ac:chgData name="Mei Collins" userId="f58710cf-9b7c-4342-a50c-dd3de50b0186" providerId="ADAL" clId="{50F22439-FB73-4208-9C6F-C1D6A621732F}" dt="2023-03-03T20:48:29.680" v="4129" actId="962"/>
          <ac:graphicFrameMkLst>
            <pc:docMk/>
            <pc:sldMk cId="4230871298" sldId="1081"/>
            <ac:graphicFrameMk id="5" creationId="{62E8D6B5-A1D1-0E8B-240D-089476C3A4A2}"/>
          </ac:graphicFrameMkLst>
        </pc:graphicFrameChg>
      </pc:sldChg>
      <pc:sldChg chg="modSp mod">
        <pc:chgData name="Mei Collins" userId="f58710cf-9b7c-4342-a50c-dd3de50b0186" providerId="ADAL" clId="{50F22439-FB73-4208-9C6F-C1D6A621732F}" dt="2023-03-03T20:57:27.798" v="4358" actId="13244"/>
        <pc:sldMkLst>
          <pc:docMk/>
          <pc:sldMk cId="1064651102" sldId="1086"/>
        </pc:sldMkLst>
        <pc:spChg chg="ord">
          <ac:chgData name="Mei Collins" userId="f58710cf-9b7c-4342-a50c-dd3de50b0186" providerId="ADAL" clId="{50F22439-FB73-4208-9C6F-C1D6A621732F}" dt="2023-03-03T20:57:10.443" v="4357" actId="13244"/>
          <ac:spMkLst>
            <pc:docMk/>
            <pc:sldMk cId="1064651102" sldId="1086"/>
            <ac:spMk id="2" creationId="{80EC5E9C-98BE-4A61-2204-B6F9F05E7567}"/>
          </ac:spMkLst>
        </pc:spChg>
        <pc:spChg chg="ord">
          <ac:chgData name="Mei Collins" userId="f58710cf-9b7c-4342-a50c-dd3de50b0186" providerId="ADAL" clId="{50F22439-FB73-4208-9C6F-C1D6A621732F}" dt="2023-03-03T20:56:59.898" v="4356" actId="13244"/>
          <ac:spMkLst>
            <pc:docMk/>
            <pc:sldMk cId="1064651102" sldId="1086"/>
            <ac:spMk id="4" creationId="{50501EA6-5345-DF69-50FF-08B533F5CC2A}"/>
          </ac:spMkLst>
        </pc:spChg>
        <pc:spChg chg="mod">
          <ac:chgData name="Mei Collins" userId="f58710cf-9b7c-4342-a50c-dd3de50b0186" providerId="ADAL" clId="{50F22439-FB73-4208-9C6F-C1D6A621732F}" dt="2023-03-03T20:49:36.303" v="4147" actId="962"/>
          <ac:spMkLst>
            <pc:docMk/>
            <pc:sldMk cId="1064651102" sldId="1086"/>
            <ac:spMk id="18" creationId="{DB2DC6DF-9E5A-E5D0-E8CB-F380DE52F3BC}"/>
          </ac:spMkLst>
        </pc:spChg>
        <pc:spChg chg="mod">
          <ac:chgData name="Mei Collins" userId="f58710cf-9b7c-4342-a50c-dd3de50b0186" providerId="ADAL" clId="{50F22439-FB73-4208-9C6F-C1D6A621732F}" dt="2023-03-03T20:49:37.900" v="4148" actId="962"/>
          <ac:spMkLst>
            <pc:docMk/>
            <pc:sldMk cId="1064651102" sldId="1086"/>
            <ac:spMk id="19" creationId="{F46A4537-4CFE-815E-422D-2A98C0693A0A}"/>
          </ac:spMkLst>
        </pc:spChg>
        <pc:spChg chg="mod">
          <ac:chgData name="Mei Collins" userId="f58710cf-9b7c-4342-a50c-dd3de50b0186" providerId="ADAL" clId="{50F22439-FB73-4208-9C6F-C1D6A621732F}" dt="2023-03-03T20:49:40.521" v="4149" actId="962"/>
          <ac:spMkLst>
            <pc:docMk/>
            <pc:sldMk cId="1064651102" sldId="1086"/>
            <ac:spMk id="21" creationId="{7DD19068-2D22-AF49-DA9F-C6CC05EAD8DF}"/>
          </ac:spMkLst>
        </pc:spChg>
        <pc:spChg chg="mod">
          <ac:chgData name="Mei Collins" userId="f58710cf-9b7c-4342-a50c-dd3de50b0186" providerId="ADAL" clId="{50F22439-FB73-4208-9C6F-C1D6A621732F}" dt="2023-03-03T20:49:42.916" v="4150" actId="962"/>
          <ac:spMkLst>
            <pc:docMk/>
            <pc:sldMk cId="1064651102" sldId="1086"/>
            <ac:spMk id="22" creationId="{30159AE1-A0AF-4A2A-2CF2-1E9A4762C298}"/>
          </ac:spMkLst>
        </pc:spChg>
        <pc:spChg chg="mod">
          <ac:chgData name="Mei Collins" userId="f58710cf-9b7c-4342-a50c-dd3de50b0186" providerId="ADAL" clId="{50F22439-FB73-4208-9C6F-C1D6A621732F}" dt="2023-03-03T20:49:45.210" v="4151" actId="962"/>
          <ac:spMkLst>
            <pc:docMk/>
            <pc:sldMk cId="1064651102" sldId="1086"/>
            <ac:spMk id="24" creationId="{592BF913-641C-383C-61AB-58B7F2566E6F}"/>
          </ac:spMkLst>
        </pc:spChg>
        <pc:grpChg chg="mod">
          <ac:chgData name="Mei Collins" userId="f58710cf-9b7c-4342-a50c-dd3de50b0186" providerId="ADAL" clId="{50F22439-FB73-4208-9C6F-C1D6A621732F}" dt="2023-03-03T20:49:29.712" v="4144" actId="962"/>
          <ac:grpSpMkLst>
            <pc:docMk/>
            <pc:sldMk cId="1064651102" sldId="1086"/>
            <ac:grpSpMk id="6" creationId="{9ED38745-A353-C8AB-6E96-3B67A906B1C8}"/>
          </ac:grpSpMkLst>
        </pc:grpChg>
        <pc:grpChg chg="mod">
          <ac:chgData name="Mei Collins" userId="f58710cf-9b7c-4342-a50c-dd3de50b0186" providerId="ADAL" clId="{50F22439-FB73-4208-9C6F-C1D6A621732F}" dt="2023-03-03T20:49:32.210" v="4145" actId="962"/>
          <ac:grpSpMkLst>
            <pc:docMk/>
            <pc:sldMk cId="1064651102" sldId="1086"/>
            <ac:grpSpMk id="9" creationId="{37E5EE64-6CE4-74BE-72C5-E55450F35873}"/>
          </ac:grpSpMkLst>
        </pc:grpChg>
        <pc:grpChg chg="mod">
          <ac:chgData name="Mei Collins" userId="f58710cf-9b7c-4342-a50c-dd3de50b0186" providerId="ADAL" clId="{50F22439-FB73-4208-9C6F-C1D6A621732F}" dt="2023-03-03T20:49:34.016" v="4146" actId="962"/>
          <ac:grpSpMkLst>
            <pc:docMk/>
            <pc:sldMk cId="1064651102" sldId="1086"/>
            <ac:grpSpMk id="12" creationId="{C070A7BD-98C0-7E2B-9362-947F021F4D34}"/>
          </ac:grpSpMkLst>
        </pc:grpChg>
        <pc:graphicFrameChg chg="mod ord">
          <ac:chgData name="Mei Collins" userId="f58710cf-9b7c-4342-a50c-dd3de50b0186" providerId="ADAL" clId="{50F22439-FB73-4208-9C6F-C1D6A621732F}" dt="2023-03-03T20:57:27.798" v="4358" actId="13244"/>
          <ac:graphicFrameMkLst>
            <pc:docMk/>
            <pc:sldMk cId="1064651102" sldId="1086"/>
            <ac:graphicFrameMk id="27" creationId="{FF7A5E6D-CC06-7977-3E84-35AD2BCFB2C5}"/>
          </ac:graphicFrameMkLst>
        </pc:graphicFrameChg>
      </pc:sldChg>
      <pc:sldChg chg="modSp mod">
        <pc:chgData name="Mei Collins" userId="f58710cf-9b7c-4342-a50c-dd3de50b0186" providerId="ADAL" clId="{50F22439-FB73-4208-9C6F-C1D6A621732F}" dt="2023-03-03T20:57:50.904" v="4360" actId="962"/>
        <pc:sldMkLst>
          <pc:docMk/>
          <pc:sldMk cId="1350050708" sldId="1087"/>
        </pc:sldMkLst>
        <pc:spChg chg="mod">
          <ac:chgData name="Mei Collins" userId="f58710cf-9b7c-4342-a50c-dd3de50b0186" providerId="ADAL" clId="{50F22439-FB73-4208-9C6F-C1D6A621732F}" dt="2023-03-03T20:57:50.904" v="4360" actId="962"/>
          <ac:spMkLst>
            <pc:docMk/>
            <pc:sldMk cId="1350050708" sldId="1087"/>
            <ac:spMk id="3" creationId="{EF00EA7B-F61D-EC98-E92E-52A2A256EA11}"/>
          </ac:spMkLst>
        </pc:spChg>
        <pc:spChg chg="ord">
          <ac:chgData name="Mei Collins" userId="f58710cf-9b7c-4342-a50c-dd3de50b0186" providerId="ADAL" clId="{50F22439-FB73-4208-9C6F-C1D6A621732F}" dt="2023-03-03T20:57:42.942" v="4359" actId="13244"/>
          <ac:spMkLst>
            <pc:docMk/>
            <pc:sldMk cId="1350050708" sldId="1087"/>
            <ac:spMk id="4" creationId="{50501EA6-5345-DF69-50FF-08B533F5CC2A}"/>
          </ac:spMkLst>
        </pc:spChg>
        <pc:picChg chg="mod">
          <ac:chgData name="Mei Collins" userId="f58710cf-9b7c-4342-a50c-dd3de50b0186" providerId="ADAL" clId="{50F22439-FB73-4208-9C6F-C1D6A621732F}" dt="2023-03-03T19:27:08.488" v="1435" actId="962"/>
          <ac:picMkLst>
            <pc:docMk/>
            <pc:sldMk cId="1350050708" sldId="1087"/>
            <ac:picMk id="5" creationId="{373F3EAA-443C-23B9-B239-33ADCCA9E4F2}"/>
          </ac:picMkLst>
        </pc:picChg>
      </pc:sldChg>
      <pc:sldChg chg="modSp mod">
        <pc:chgData name="Mei Collins" userId="f58710cf-9b7c-4342-a50c-dd3de50b0186" providerId="ADAL" clId="{50F22439-FB73-4208-9C6F-C1D6A621732F}" dt="2023-03-03T20:52:08.396" v="4333" actId="207"/>
        <pc:sldMkLst>
          <pc:docMk/>
          <pc:sldMk cId="2893338428" sldId="1088"/>
        </pc:sldMkLst>
        <pc:spChg chg="mod">
          <ac:chgData name="Mei Collins" userId="f58710cf-9b7c-4342-a50c-dd3de50b0186" providerId="ADAL" clId="{50F22439-FB73-4208-9C6F-C1D6A621732F}" dt="2023-03-03T20:48:40.368" v="4131" actId="962"/>
          <ac:spMkLst>
            <pc:docMk/>
            <pc:sldMk cId="2893338428" sldId="1088"/>
            <ac:spMk id="6" creationId="{8B3FF1F4-91DF-CAB3-A450-E50551F82609}"/>
          </ac:spMkLst>
        </pc:spChg>
        <pc:graphicFrameChg chg="modGraphic">
          <ac:chgData name="Mei Collins" userId="f58710cf-9b7c-4342-a50c-dd3de50b0186" providerId="ADAL" clId="{50F22439-FB73-4208-9C6F-C1D6A621732F}" dt="2023-03-03T20:52:08.396" v="4333" actId="207"/>
          <ac:graphicFrameMkLst>
            <pc:docMk/>
            <pc:sldMk cId="2893338428" sldId="1088"/>
            <ac:graphicFrameMk id="5" creationId="{EC90F652-E6FA-81D8-C392-9BD481DDA423}"/>
          </ac:graphicFrameMkLst>
        </pc:graphicFrameChg>
      </pc:sldChg>
      <pc:sldChg chg="modSp mod">
        <pc:chgData name="Mei Collins" userId="f58710cf-9b7c-4342-a50c-dd3de50b0186" providerId="ADAL" clId="{50F22439-FB73-4208-9C6F-C1D6A621732F}" dt="2023-03-03T20:54:38.544" v="4347" actId="962"/>
        <pc:sldMkLst>
          <pc:docMk/>
          <pc:sldMk cId="557181781" sldId="1089"/>
        </pc:sldMkLst>
        <pc:spChg chg="ord">
          <ac:chgData name="Mei Collins" userId="f58710cf-9b7c-4342-a50c-dd3de50b0186" providerId="ADAL" clId="{50F22439-FB73-4208-9C6F-C1D6A621732F}" dt="2023-03-03T20:54:17.954" v="4344" actId="13244"/>
          <ac:spMkLst>
            <pc:docMk/>
            <pc:sldMk cId="557181781" sldId="1089"/>
            <ac:spMk id="4" creationId="{50501EA6-5345-DF69-50FF-08B533F5CC2A}"/>
          </ac:spMkLst>
        </pc:spChg>
        <pc:spChg chg="ord">
          <ac:chgData name="Mei Collins" userId="f58710cf-9b7c-4342-a50c-dd3de50b0186" providerId="ADAL" clId="{50F22439-FB73-4208-9C6F-C1D6A621732F}" dt="2023-03-03T20:54:27.102" v="4345" actId="13244"/>
          <ac:spMkLst>
            <pc:docMk/>
            <pc:sldMk cId="557181781" sldId="1089"/>
            <ac:spMk id="7" creationId="{4F9BAB6D-8F51-247D-D035-CD9B20BD9FA2}"/>
          </ac:spMkLst>
        </pc:spChg>
        <pc:picChg chg="mod">
          <ac:chgData name="Mei Collins" userId="f58710cf-9b7c-4342-a50c-dd3de50b0186" providerId="ADAL" clId="{50F22439-FB73-4208-9C6F-C1D6A621732F}" dt="2023-03-03T19:21:11.902" v="401" actId="962"/>
          <ac:picMkLst>
            <pc:docMk/>
            <pc:sldMk cId="557181781" sldId="1089"/>
            <ac:picMk id="6" creationId="{B0CA5238-4094-4137-CCC0-BCF82B7D3385}"/>
          </ac:picMkLst>
        </pc:picChg>
        <pc:picChg chg="mod">
          <ac:chgData name="Mei Collins" userId="f58710cf-9b7c-4342-a50c-dd3de50b0186" providerId="ADAL" clId="{50F22439-FB73-4208-9C6F-C1D6A621732F}" dt="2023-03-03T20:54:38.544" v="4347" actId="962"/>
          <ac:picMkLst>
            <pc:docMk/>
            <pc:sldMk cId="557181781" sldId="1089"/>
            <ac:picMk id="8" creationId="{081E6F70-26C5-350B-0994-B72DDD4C0446}"/>
          </ac:picMkLst>
        </pc:picChg>
        <pc:picChg chg="mod">
          <ac:chgData name="Mei Collins" userId="f58710cf-9b7c-4342-a50c-dd3de50b0186" providerId="ADAL" clId="{50F22439-FB73-4208-9C6F-C1D6A621732F}" dt="2023-03-03T20:48:44.225" v="4132" actId="962"/>
          <ac:picMkLst>
            <pc:docMk/>
            <pc:sldMk cId="557181781" sldId="1089"/>
            <ac:picMk id="9" creationId="{1AB4E4BA-F492-BDD1-E524-712046832FB4}"/>
          </ac:picMkLst>
        </pc:picChg>
      </pc:sldChg>
      <pc:sldChg chg="modSp mod">
        <pc:chgData name="Mei Collins" userId="f58710cf-9b7c-4342-a50c-dd3de50b0186" providerId="ADAL" clId="{50F22439-FB73-4208-9C6F-C1D6A621732F}" dt="2023-03-03T21:03:38.035" v="4387" actId="13244"/>
        <pc:sldMkLst>
          <pc:docMk/>
          <pc:sldMk cId="2076272488" sldId="1091"/>
        </pc:sldMkLst>
        <pc:spChg chg="ord">
          <ac:chgData name="Mei Collins" userId="f58710cf-9b7c-4342-a50c-dd3de50b0186" providerId="ADAL" clId="{50F22439-FB73-4208-9C6F-C1D6A621732F}" dt="2023-03-03T21:03:25.428" v="4385" actId="13244"/>
          <ac:spMkLst>
            <pc:docMk/>
            <pc:sldMk cId="2076272488" sldId="1091"/>
            <ac:spMk id="4" creationId="{50501EA6-5345-DF69-50FF-08B533F5CC2A}"/>
          </ac:spMkLst>
        </pc:spChg>
        <pc:graphicFrameChg chg="ord">
          <ac:chgData name="Mei Collins" userId="f58710cf-9b7c-4342-a50c-dd3de50b0186" providerId="ADAL" clId="{50F22439-FB73-4208-9C6F-C1D6A621732F}" dt="2023-03-03T21:03:38.035" v="4387" actId="13244"/>
          <ac:graphicFrameMkLst>
            <pc:docMk/>
            <pc:sldMk cId="2076272488" sldId="1091"/>
            <ac:graphicFrameMk id="9" creationId="{2E5F8773-F7DF-B87F-F36F-9E48EE5B213E}"/>
          </ac:graphicFrameMkLst>
        </pc:graphicFrameChg>
        <pc:picChg chg="mod">
          <ac:chgData name="Mei Collins" userId="f58710cf-9b7c-4342-a50c-dd3de50b0186" providerId="ADAL" clId="{50F22439-FB73-4208-9C6F-C1D6A621732F}" dt="2023-03-03T21:03:31.174" v="4386" actId="13244"/>
          <ac:picMkLst>
            <pc:docMk/>
            <pc:sldMk cId="2076272488" sldId="1091"/>
            <ac:picMk id="7" creationId="{749F559F-FE30-081B-BF7F-911233A3EE06}"/>
          </ac:picMkLst>
        </pc:picChg>
        <pc:picChg chg="mod">
          <ac:chgData name="Mei Collins" userId="f58710cf-9b7c-4342-a50c-dd3de50b0186" providerId="ADAL" clId="{50F22439-FB73-4208-9C6F-C1D6A621732F}" dt="2023-03-03T19:51:01.985" v="3660" actId="962"/>
          <ac:picMkLst>
            <pc:docMk/>
            <pc:sldMk cId="2076272488" sldId="1091"/>
            <ac:picMk id="8" creationId="{EF4B7377-8775-E6E4-681B-3DF447673172}"/>
          </ac:picMkLst>
        </pc:picChg>
      </pc:sldChg>
      <pc:sldChg chg="modSp mod">
        <pc:chgData name="Mei Collins" userId="f58710cf-9b7c-4342-a50c-dd3de50b0186" providerId="ADAL" clId="{50F22439-FB73-4208-9C6F-C1D6A621732F}" dt="2023-03-03T20:56:41.736" v="4355" actId="13244"/>
        <pc:sldMkLst>
          <pc:docMk/>
          <pc:sldMk cId="2393891020" sldId="1094"/>
        </pc:sldMkLst>
        <pc:spChg chg="ord">
          <ac:chgData name="Mei Collins" userId="f58710cf-9b7c-4342-a50c-dd3de50b0186" providerId="ADAL" clId="{50F22439-FB73-4208-9C6F-C1D6A621732F}" dt="2023-03-03T20:56:34.657" v="4354" actId="13244"/>
          <ac:spMkLst>
            <pc:docMk/>
            <pc:sldMk cId="2393891020" sldId="1094"/>
            <ac:spMk id="4" creationId="{FBF877C5-EA58-70C6-BCA0-68E2686A2E33}"/>
          </ac:spMkLst>
        </pc:spChg>
        <pc:graphicFrameChg chg="mod ord">
          <ac:chgData name="Mei Collins" userId="f58710cf-9b7c-4342-a50c-dd3de50b0186" providerId="ADAL" clId="{50F22439-FB73-4208-9C6F-C1D6A621732F}" dt="2023-03-03T20:56:41.736" v="4355" actId="13244"/>
          <ac:graphicFrameMkLst>
            <pc:docMk/>
            <pc:sldMk cId="2393891020" sldId="1094"/>
            <ac:graphicFrameMk id="7" creationId="{AA977A59-7905-0DB8-765C-977E0B18BE89}"/>
          </ac:graphicFrameMkLst>
        </pc:graphicFrameChg>
      </pc:sldChg>
      <pc:sldChg chg="ord">
        <pc:chgData name="Mei Collins" userId="f58710cf-9b7c-4342-a50c-dd3de50b0186" providerId="ADAL" clId="{50F22439-FB73-4208-9C6F-C1D6A621732F}" dt="2023-03-03T19:17:31.208" v="1"/>
        <pc:sldMkLst>
          <pc:docMk/>
          <pc:sldMk cId="51279317" sldId="1099"/>
        </pc:sldMkLst>
      </pc:sldChg>
      <pc:sldChg chg="modSp mod">
        <pc:chgData name="Mei Collins" userId="f58710cf-9b7c-4342-a50c-dd3de50b0186" providerId="ADAL" clId="{50F22439-FB73-4208-9C6F-C1D6A621732F}" dt="2023-03-03T20:52:54.190" v="4339" actId="207"/>
        <pc:sldMkLst>
          <pc:docMk/>
          <pc:sldMk cId="3134116867" sldId="1105"/>
        </pc:sldMkLst>
        <pc:spChg chg="mod">
          <ac:chgData name="Mei Collins" userId="f58710cf-9b7c-4342-a50c-dd3de50b0186" providerId="ADAL" clId="{50F22439-FB73-4208-9C6F-C1D6A621732F}" dt="2023-03-03T20:49:04.633" v="4136" actId="962"/>
          <ac:spMkLst>
            <pc:docMk/>
            <pc:sldMk cId="3134116867" sldId="1105"/>
            <ac:spMk id="6" creationId="{C14213B4-2ECE-803E-2055-4F7D1A7EB76A}"/>
          </ac:spMkLst>
        </pc:spChg>
        <pc:spChg chg="mod">
          <ac:chgData name="Mei Collins" userId="f58710cf-9b7c-4342-a50c-dd3de50b0186" providerId="ADAL" clId="{50F22439-FB73-4208-9C6F-C1D6A621732F}" dt="2023-03-03T20:49:06.378" v="4137" actId="962"/>
          <ac:spMkLst>
            <pc:docMk/>
            <pc:sldMk cId="3134116867" sldId="1105"/>
            <ac:spMk id="7" creationId="{672C96EA-8488-B5A3-6A40-EDC661E0BE8A}"/>
          </ac:spMkLst>
        </pc:spChg>
        <pc:spChg chg="mod">
          <ac:chgData name="Mei Collins" userId="f58710cf-9b7c-4342-a50c-dd3de50b0186" providerId="ADAL" clId="{50F22439-FB73-4208-9C6F-C1D6A621732F}" dt="2023-03-03T20:49:08.237" v="4138" actId="962"/>
          <ac:spMkLst>
            <pc:docMk/>
            <pc:sldMk cId="3134116867" sldId="1105"/>
            <ac:spMk id="8" creationId="{FF5DA82B-AA78-8E29-6930-2CFC2F655C06}"/>
          </ac:spMkLst>
        </pc:spChg>
        <pc:spChg chg="mod">
          <ac:chgData name="Mei Collins" userId="f58710cf-9b7c-4342-a50c-dd3de50b0186" providerId="ADAL" clId="{50F22439-FB73-4208-9C6F-C1D6A621732F}" dt="2023-03-03T20:49:10.989" v="4139" actId="962"/>
          <ac:spMkLst>
            <pc:docMk/>
            <pc:sldMk cId="3134116867" sldId="1105"/>
            <ac:spMk id="14" creationId="{CD18592E-97A6-F971-7E9F-0805F88F28E1}"/>
          </ac:spMkLst>
        </pc:spChg>
        <pc:spChg chg="mod">
          <ac:chgData name="Mei Collins" userId="f58710cf-9b7c-4342-a50c-dd3de50b0186" providerId="ADAL" clId="{50F22439-FB73-4208-9C6F-C1D6A621732F}" dt="2023-03-03T20:52:54.190" v="4339" actId="207"/>
          <ac:spMkLst>
            <pc:docMk/>
            <pc:sldMk cId="3134116867" sldId="1105"/>
            <ac:spMk id="15" creationId="{2C44E5AA-AA03-5D3B-C21A-7C80656B9D15}"/>
          </ac:spMkLst>
        </pc:spChg>
        <pc:spChg chg="mod">
          <ac:chgData name="Mei Collins" userId="f58710cf-9b7c-4342-a50c-dd3de50b0186" providerId="ADAL" clId="{50F22439-FB73-4208-9C6F-C1D6A621732F}" dt="2023-03-03T20:52:23.779" v="4334" actId="207"/>
          <ac:spMkLst>
            <pc:docMk/>
            <pc:sldMk cId="3134116867" sldId="1105"/>
            <ac:spMk id="17" creationId="{FEE76E2A-E2AA-4426-D5D6-34380EE50116}"/>
          </ac:spMkLst>
        </pc:spChg>
        <pc:spChg chg="mod">
          <ac:chgData name="Mei Collins" userId="f58710cf-9b7c-4342-a50c-dd3de50b0186" providerId="ADAL" clId="{50F22439-FB73-4208-9C6F-C1D6A621732F}" dt="2023-03-03T20:52:27.703" v="4335" actId="207"/>
          <ac:spMkLst>
            <pc:docMk/>
            <pc:sldMk cId="3134116867" sldId="1105"/>
            <ac:spMk id="19" creationId="{A08667B8-5DCD-0106-3FDB-D0C83A4D30F3}"/>
          </ac:spMkLst>
        </pc:spChg>
        <pc:spChg chg="mod">
          <ac:chgData name="Mei Collins" userId="f58710cf-9b7c-4342-a50c-dd3de50b0186" providerId="ADAL" clId="{50F22439-FB73-4208-9C6F-C1D6A621732F}" dt="2023-03-03T20:49:13.810" v="4140" actId="962"/>
          <ac:spMkLst>
            <pc:docMk/>
            <pc:sldMk cId="3134116867" sldId="1105"/>
            <ac:spMk id="21" creationId="{DC157AF0-026E-BF85-DB99-48DEE9718860}"/>
          </ac:spMkLst>
        </pc:spChg>
        <pc:spChg chg="mod">
          <ac:chgData name="Mei Collins" userId="f58710cf-9b7c-4342-a50c-dd3de50b0186" providerId="ADAL" clId="{50F22439-FB73-4208-9C6F-C1D6A621732F}" dt="2023-03-03T20:49:16.819" v="4141" actId="962"/>
          <ac:spMkLst>
            <pc:docMk/>
            <pc:sldMk cId="3134116867" sldId="1105"/>
            <ac:spMk id="22" creationId="{46DD3F93-0AD2-4CC5-2D9A-C6BDC8213BF5}"/>
          </ac:spMkLst>
        </pc:spChg>
        <pc:spChg chg="mod">
          <ac:chgData name="Mei Collins" userId="f58710cf-9b7c-4342-a50c-dd3de50b0186" providerId="ADAL" clId="{50F22439-FB73-4208-9C6F-C1D6A621732F}" dt="2023-03-03T20:49:19.428" v="4142" actId="962"/>
          <ac:spMkLst>
            <pc:docMk/>
            <pc:sldMk cId="3134116867" sldId="1105"/>
            <ac:spMk id="23" creationId="{3B98F960-5003-C7DB-DF7B-E4AC6F5B8546}"/>
          </ac:spMkLst>
        </pc:spChg>
        <pc:spChg chg="mod">
          <ac:chgData name="Mei Collins" userId="f58710cf-9b7c-4342-a50c-dd3de50b0186" providerId="ADAL" clId="{50F22439-FB73-4208-9C6F-C1D6A621732F}" dt="2023-03-03T20:52:48.204" v="4338" actId="207"/>
          <ac:spMkLst>
            <pc:docMk/>
            <pc:sldMk cId="3134116867" sldId="1105"/>
            <ac:spMk id="24" creationId="{A3F8221F-2E1B-24F7-CE55-D186A2D6D2D0}"/>
          </ac:spMkLst>
        </pc:spChg>
        <pc:spChg chg="mod">
          <ac:chgData name="Mei Collins" userId="f58710cf-9b7c-4342-a50c-dd3de50b0186" providerId="ADAL" clId="{50F22439-FB73-4208-9C6F-C1D6A621732F}" dt="2023-03-03T20:52:45.833" v="4337" actId="207"/>
          <ac:spMkLst>
            <pc:docMk/>
            <pc:sldMk cId="3134116867" sldId="1105"/>
            <ac:spMk id="25" creationId="{BFC630C3-BEFF-8A65-6C4E-62367FD78703}"/>
          </ac:spMkLst>
        </pc:spChg>
        <pc:spChg chg="mod">
          <ac:chgData name="Mei Collins" userId="f58710cf-9b7c-4342-a50c-dd3de50b0186" providerId="ADAL" clId="{50F22439-FB73-4208-9C6F-C1D6A621732F}" dt="2023-03-03T20:52:42.699" v="4336" actId="207"/>
          <ac:spMkLst>
            <pc:docMk/>
            <pc:sldMk cId="3134116867" sldId="1105"/>
            <ac:spMk id="26" creationId="{FEA56E94-9156-4CEB-BD4C-24C1D04EBC47}"/>
          </ac:spMkLst>
        </pc:spChg>
        <pc:grpChg chg="mod">
          <ac:chgData name="Mei Collins" userId="f58710cf-9b7c-4342-a50c-dd3de50b0186" providerId="ADAL" clId="{50F22439-FB73-4208-9C6F-C1D6A621732F}" dt="2023-03-03T20:49:22.669" v="4143" actId="962"/>
          <ac:grpSpMkLst>
            <pc:docMk/>
            <pc:sldMk cId="3134116867" sldId="1105"/>
            <ac:grpSpMk id="27" creationId="{30404BEF-08E4-DF08-2FD8-FB062789D400}"/>
          </ac:grpSpMkLst>
        </pc:grpChg>
      </pc:sldChg>
      <pc:sldChg chg="modSp mod">
        <pc:chgData name="Mei Collins" userId="f58710cf-9b7c-4342-a50c-dd3de50b0186" providerId="ADAL" clId="{50F22439-FB73-4208-9C6F-C1D6A621732F}" dt="2023-03-03T20:58:09.791" v="4361" actId="13244"/>
        <pc:sldMkLst>
          <pc:docMk/>
          <pc:sldMk cId="1167947836" sldId="1112"/>
        </pc:sldMkLst>
        <pc:spChg chg="ord">
          <ac:chgData name="Mei Collins" userId="f58710cf-9b7c-4342-a50c-dd3de50b0186" providerId="ADAL" clId="{50F22439-FB73-4208-9C6F-C1D6A621732F}" dt="2023-03-03T20:58:09.791" v="4361" actId="13244"/>
          <ac:spMkLst>
            <pc:docMk/>
            <pc:sldMk cId="1167947836" sldId="1112"/>
            <ac:spMk id="4" creationId="{DC2090FF-1D23-D7BE-73AA-774D4C2D56FE}"/>
          </ac:spMkLst>
        </pc:spChg>
        <pc:picChg chg="mod">
          <ac:chgData name="Mei Collins" userId="f58710cf-9b7c-4342-a50c-dd3de50b0186" providerId="ADAL" clId="{50F22439-FB73-4208-9C6F-C1D6A621732F}" dt="2023-03-03T19:27:36.689" v="1609" actId="962"/>
          <ac:picMkLst>
            <pc:docMk/>
            <pc:sldMk cId="1167947836" sldId="1112"/>
            <ac:picMk id="7" creationId="{AC08DDF4-06BE-83F6-9ED4-81FFC31517B7}"/>
          </ac:picMkLst>
        </pc:picChg>
      </pc:sldChg>
      <pc:sldChg chg="modSp mod">
        <pc:chgData name="Mei Collins" userId="f58710cf-9b7c-4342-a50c-dd3de50b0186" providerId="ADAL" clId="{50F22439-FB73-4208-9C6F-C1D6A621732F}" dt="2023-03-03T20:58:29.432" v="4363" actId="13244"/>
        <pc:sldMkLst>
          <pc:docMk/>
          <pc:sldMk cId="2567524227" sldId="1113"/>
        </pc:sldMkLst>
        <pc:spChg chg="ord">
          <ac:chgData name="Mei Collins" userId="f58710cf-9b7c-4342-a50c-dd3de50b0186" providerId="ADAL" clId="{50F22439-FB73-4208-9C6F-C1D6A621732F}" dt="2023-03-03T20:58:23.461" v="4362" actId="13244"/>
          <ac:spMkLst>
            <pc:docMk/>
            <pc:sldMk cId="2567524227" sldId="1113"/>
            <ac:spMk id="4" creationId="{3B03D96F-C714-711E-8B56-4342E48FAD0B}"/>
          </ac:spMkLst>
        </pc:spChg>
        <pc:picChg chg="mod">
          <ac:chgData name="Mei Collins" userId="f58710cf-9b7c-4342-a50c-dd3de50b0186" providerId="ADAL" clId="{50F22439-FB73-4208-9C6F-C1D6A621732F}" dt="2023-03-03T20:58:29.432" v="4363" actId="13244"/>
          <ac:picMkLst>
            <pc:docMk/>
            <pc:sldMk cId="2567524227" sldId="1113"/>
            <ac:picMk id="6" creationId="{160D621E-3513-F020-F25F-1232C65E97F7}"/>
          </ac:picMkLst>
        </pc:picChg>
      </pc:sldChg>
      <pc:sldChg chg="modSp mod">
        <pc:chgData name="Mei Collins" userId="f58710cf-9b7c-4342-a50c-dd3de50b0186" providerId="ADAL" clId="{50F22439-FB73-4208-9C6F-C1D6A621732F}" dt="2023-03-03T20:58:55.313" v="4366" actId="13244"/>
        <pc:sldMkLst>
          <pc:docMk/>
          <pc:sldMk cId="2173297405" sldId="1114"/>
        </pc:sldMkLst>
        <pc:spChg chg="ord">
          <ac:chgData name="Mei Collins" userId="f58710cf-9b7c-4342-a50c-dd3de50b0186" providerId="ADAL" clId="{50F22439-FB73-4208-9C6F-C1D6A621732F}" dt="2023-03-03T20:58:47.511" v="4364" actId="13244"/>
          <ac:spMkLst>
            <pc:docMk/>
            <pc:sldMk cId="2173297405" sldId="1114"/>
            <ac:spMk id="4" creationId="{3B03D96F-C714-711E-8B56-4342E48FAD0B}"/>
          </ac:spMkLst>
        </pc:spChg>
        <pc:spChg chg="ord">
          <ac:chgData name="Mei Collins" userId="f58710cf-9b7c-4342-a50c-dd3de50b0186" providerId="ADAL" clId="{50F22439-FB73-4208-9C6F-C1D6A621732F}" dt="2023-03-03T20:58:53.637" v="4365" actId="13244"/>
          <ac:spMkLst>
            <pc:docMk/>
            <pc:sldMk cId="2173297405" sldId="1114"/>
            <ac:spMk id="7" creationId="{CBD2C198-6570-CF0A-00CF-EF2D8C08B6EA}"/>
          </ac:spMkLst>
        </pc:spChg>
        <pc:spChg chg="ord">
          <ac:chgData name="Mei Collins" userId="f58710cf-9b7c-4342-a50c-dd3de50b0186" providerId="ADAL" clId="{50F22439-FB73-4208-9C6F-C1D6A621732F}" dt="2023-03-03T20:58:55.313" v="4366" actId="13244"/>
          <ac:spMkLst>
            <pc:docMk/>
            <pc:sldMk cId="2173297405" sldId="1114"/>
            <ac:spMk id="8" creationId="{163FAB76-F081-6201-B1C5-E66E7361BE60}"/>
          </ac:spMkLst>
        </pc:spChg>
        <pc:picChg chg="mod">
          <ac:chgData name="Mei Collins" userId="f58710cf-9b7c-4342-a50c-dd3de50b0186" providerId="ADAL" clId="{50F22439-FB73-4208-9C6F-C1D6A621732F}" dt="2023-03-03T19:29:26.368" v="1693" actId="962"/>
          <ac:picMkLst>
            <pc:docMk/>
            <pc:sldMk cId="2173297405" sldId="1114"/>
            <ac:picMk id="5" creationId="{3905A12C-EAE2-EDC6-568D-7AC8EAB51EFB}"/>
          </ac:picMkLst>
        </pc:picChg>
        <pc:picChg chg="mod">
          <ac:chgData name="Mei Collins" userId="f58710cf-9b7c-4342-a50c-dd3de50b0186" providerId="ADAL" clId="{50F22439-FB73-4208-9C6F-C1D6A621732F}" dt="2023-03-03T19:29:30.536" v="1725" actId="962"/>
          <ac:picMkLst>
            <pc:docMk/>
            <pc:sldMk cId="2173297405" sldId="1114"/>
            <ac:picMk id="6" creationId="{0FE2831C-935C-FF8F-8E9A-D1EE106C8D7A}"/>
          </ac:picMkLst>
        </pc:picChg>
      </pc:sldChg>
      <pc:sldChg chg="modSp mod">
        <pc:chgData name="Mei Collins" userId="f58710cf-9b7c-4342-a50c-dd3de50b0186" providerId="ADAL" clId="{50F22439-FB73-4208-9C6F-C1D6A621732F}" dt="2023-03-03T20:59:13.582" v="4367" actId="13244"/>
        <pc:sldMkLst>
          <pc:docMk/>
          <pc:sldMk cId="3773922496" sldId="1115"/>
        </pc:sldMkLst>
        <pc:spChg chg="ord">
          <ac:chgData name="Mei Collins" userId="f58710cf-9b7c-4342-a50c-dd3de50b0186" providerId="ADAL" clId="{50F22439-FB73-4208-9C6F-C1D6A621732F}" dt="2023-03-03T20:59:13.582" v="4367" actId="13244"/>
          <ac:spMkLst>
            <pc:docMk/>
            <pc:sldMk cId="3773922496" sldId="1115"/>
            <ac:spMk id="4" creationId="{3B03D96F-C714-711E-8B56-4342E48FAD0B}"/>
          </ac:spMkLst>
        </pc:spChg>
        <pc:picChg chg="mod">
          <ac:chgData name="Mei Collins" userId="f58710cf-9b7c-4342-a50c-dd3de50b0186" providerId="ADAL" clId="{50F22439-FB73-4208-9C6F-C1D6A621732F}" dt="2023-03-03T19:31:40.343" v="1843" actId="962"/>
          <ac:picMkLst>
            <pc:docMk/>
            <pc:sldMk cId="3773922496" sldId="1115"/>
            <ac:picMk id="5" creationId="{61E803CC-89EA-3CF2-9996-D48E8DB8A914}"/>
          </ac:picMkLst>
        </pc:picChg>
      </pc:sldChg>
      <pc:sldChg chg="modSp mod">
        <pc:chgData name="Mei Collins" userId="f58710cf-9b7c-4342-a50c-dd3de50b0186" providerId="ADAL" clId="{50F22439-FB73-4208-9C6F-C1D6A621732F}" dt="2023-03-03T20:59:29.375" v="4368" actId="13244"/>
        <pc:sldMkLst>
          <pc:docMk/>
          <pc:sldMk cId="1201198982" sldId="1116"/>
        </pc:sldMkLst>
        <pc:spChg chg="ord">
          <ac:chgData name="Mei Collins" userId="f58710cf-9b7c-4342-a50c-dd3de50b0186" providerId="ADAL" clId="{50F22439-FB73-4208-9C6F-C1D6A621732F}" dt="2023-03-03T20:59:29.375" v="4368" actId="13244"/>
          <ac:spMkLst>
            <pc:docMk/>
            <pc:sldMk cId="1201198982" sldId="1116"/>
            <ac:spMk id="4" creationId="{3B03D96F-C714-711E-8B56-4342E48FAD0B}"/>
          </ac:spMkLst>
        </pc:spChg>
        <pc:picChg chg="mod">
          <ac:chgData name="Mei Collins" userId="f58710cf-9b7c-4342-a50c-dd3de50b0186" providerId="ADAL" clId="{50F22439-FB73-4208-9C6F-C1D6A621732F}" dt="2023-03-03T19:31:56.571" v="1909" actId="962"/>
          <ac:picMkLst>
            <pc:docMk/>
            <pc:sldMk cId="1201198982" sldId="1116"/>
            <ac:picMk id="5" creationId="{1D7CB9FC-3417-978E-CC62-80B0D7EC5395}"/>
          </ac:picMkLst>
        </pc:picChg>
      </pc:sldChg>
      <pc:sldChg chg="modSp">
        <pc:chgData name="Mei Collins" userId="f58710cf-9b7c-4342-a50c-dd3de50b0186" providerId="ADAL" clId="{50F22439-FB73-4208-9C6F-C1D6A621732F}" dt="2023-03-03T19:39:32.171" v="2053" actId="962"/>
        <pc:sldMkLst>
          <pc:docMk/>
          <pc:sldMk cId="1336334306" sldId="1117"/>
        </pc:sldMkLst>
        <pc:picChg chg="mod">
          <ac:chgData name="Mei Collins" userId="f58710cf-9b7c-4342-a50c-dd3de50b0186" providerId="ADAL" clId="{50F22439-FB73-4208-9C6F-C1D6A621732F}" dt="2023-03-03T19:39:32.171" v="2053" actId="962"/>
          <ac:picMkLst>
            <pc:docMk/>
            <pc:sldMk cId="1336334306" sldId="1117"/>
            <ac:picMk id="5" creationId="{9D1A86C4-416B-4550-3560-EF693E7D39EB}"/>
          </ac:picMkLst>
        </pc:picChg>
      </pc:sldChg>
      <pc:sldChg chg="modSp">
        <pc:chgData name="Mei Collins" userId="f58710cf-9b7c-4342-a50c-dd3de50b0186" providerId="ADAL" clId="{50F22439-FB73-4208-9C6F-C1D6A621732F}" dt="2023-03-03T20:59:47.921" v="4369" actId="13244"/>
        <pc:sldMkLst>
          <pc:docMk/>
          <pc:sldMk cId="1844130928" sldId="1118"/>
        </pc:sldMkLst>
        <pc:picChg chg="mod">
          <ac:chgData name="Mei Collins" userId="f58710cf-9b7c-4342-a50c-dd3de50b0186" providerId="ADAL" clId="{50F22439-FB73-4208-9C6F-C1D6A621732F}" dt="2023-03-03T20:59:47.921" v="4369" actId="13244"/>
          <ac:picMkLst>
            <pc:docMk/>
            <pc:sldMk cId="1844130928" sldId="1118"/>
            <ac:picMk id="5" creationId="{AD697E0F-53FF-1C73-32C9-3AA39F094C8B}"/>
          </ac:picMkLst>
        </pc:picChg>
      </pc:sldChg>
      <pc:sldChg chg="modSp mod">
        <pc:chgData name="Mei Collins" userId="f58710cf-9b7c-4342-a50c-dd3de50b0186" providerId="ADAL" clId="{50F22439-FB73-4208-9C6F-C1D6A621732F}" dt="2023-03-03T20:59:59.973" v="4370" actId="13244"/>
        <pc:sldMkLst>
          <pc:docMk/>
          <pc:sldMk cId="3119431487" sldId="1119"/>
        </pc:sldMkLst>
        <pc:spChg chg="ord">
          <ac:chgData name="Mei Collins" userId="f58710cf-9b7c-4342-a50c-dd3de50b0186" providerId="ADAL" clId="{50F22439-FB73-4208-9C6F-C1D6A621732F}" dt="2023-03-03T20:59:59.973" v="4370" actId="13244"/>
          <ac:spMkLst>
            <pc:docMk/>
            <pc:sldMk cId="3119431487" sldId="1119"/>
            <ac:spMk id="4" creationId="{5E9784E0-1288-6F7D-2FA6-36ECA0FC5BE8}"/>
          </ac:spMkLst>
        </pc:spChg>
        <pc:picChg chg="mod">
          <ac:chgData name="Mei Collins" userId="f58710cf-9b7c-4342-a50c-dd3de50b0186" providerId="ADAL" clId="{50F22439-FB73-4208-9C6F-C1D6A621732F}" dt="2023-03-03T19:40:16.340" v="2193" actId="962"/>
          <ac:picMkLst>
            <pc:docMk/>
            <pc:sldMk cId="3119431487" sldId="1119"/>
            <ac:picMk id="7" creationId="{9EE7B66E-280C-7BD0-03D8-CE70DECD23F0}"/>
          </ac:picMkLst>
        </pc:picChg>
      </pc:sldChg>
      <pc:sldChg chg="modSp mod">
        <pc:chgData name="Mei Collins" userId="f58710cf-9b7c-4342-a50c-dd3de50b0186" providerId="ADAL" clId="{50F22439-FB73-4208-9C6F-C1D6A621732F}" dt="2023-03-03T21:00:13.606" v="4371" actId="13244"/>
        <pc:sldMkLst>
          <pc:docMk/>
          <pc:sldMk cId="4015855831" sldId="1120"/>
        </pc:sldMkLst>
        <pc:spChg chg="ord">
          <ac:chgData name="Mei Collins" userId="f58710cf-9b7c-4342-a50c-dd3de50b0186" providerId="ADAL" clId="{50F22439-FB73-4208-9C6F-C1D6A621732F}" dt="2023-03-03T21:00:13.606" v="4371" actId="13244"/>
          <ac:spMkLst>
            <pc:docMk/>
            <pc:sldMk cId="4015855831" sldId="1120"/>
            <ac:spMk id="4" creationId="{6EFBE54D-79B1-F42F-50CE-A39790D24CDF}"/>
          </ac:spMkLst>
        </pc:spChg>
        <pc:picChg chg="mod">
          <ac:chgData name="Mei Collins" userId="f58710cf-9b7c-4342-a50c-dd3de50b0186" providerId="ADAL" clId="{50F22439-FB73-4208-9C6F-C1D6A621732F}" dt="2023-03-03T19:41:41.494" v="2251" actId="962"/>
          <ac:picMkLst>
            <pc:docMk/>
            <pc:sldMk cId="4015855831" sldId="1120"/>
            <ac:picMk id="5" creationId="{97EBADF0-F2BF-4B11-4F7E-21A35947C138}"/>
          </ac:picMkLst>
        </pc:picChg>
      </pc:sldChg>
      <pc:sldChg chg="modSp mod">
        <pc:chgData name="Mei Collins" userId="f58710cf-9b7c-4342-a50c-dd3de50b0186" providerId="ADAL" clId="{50F22439-FB73-4208-9C6F-C1D6A621732F}" dt="2023-03-03T21:00:26.789" v="4372" actId="13244"/>
        <pc:sldMkLst>
          <pc:docMk/>
          <pc:sldMk cId="3193870207" sldId="1121"/>
        </pc:sldMkLst>
        <pc:spChg chg="ord">
          <ac:chgData name="Mei Collins" userId="f58710cf-9b7c-4342-a50c-dd3de50b0186" providerId="ADAL" clId="{50F22439-FB73-4208-9C6F-C1D6A621732F}" dt="2023-03-03T21:00:26.789" v="4372" actId="13244"/>
          <ac:spMkLst>
            <pc:docMk/>
            <pc:sldMk cId="3193870207" sldId="1121"/>
            <ac:spMk id="4" creationId="{523598C0-88DE-192E-C915-D6F4642E418D}"/>
          </ac:spMkLst>
        </pc:spChg>
        <pc:picChg chg="mod">
          <ac:chgData name="Mei Collins" userId="f58710cf-9b7c-4342-a50c-dd3de50b0186" providerId="ADAL" clId="{50F22439-FB73-4208-9C6F-C1D6A621732F}" dt="2023-03-03T19:43:42.305" v="2371" actId="962"/>
          <ac:picMkLst>
            <pc:docMk/>
            <pc:sldMk cId="3193870207" sldId="1121"/>
            <ac:picMk id="5" creationId="{67CB59CE-90B2-D088-5B2C-3D1EAAEDADD1}"/>
          </ac:picMkLst>
        </pc:picChg>
        <pc:picChg chg="mod">
          <ac:chgData name="Mei Collins" userId="f58710cf-9b7c-4342-a50c-dd3de50b0186" providerId="ADAL" clId="{50F22439-FB73-4208-9C6F-C1D6A621732F}" dt="2023-03-03T19:43:34.537" v="2311" actId="962"/>
          <ac:picMkLst>
            <pc:docMk/>
            <pc:sldMk cId="3193870207" sldId="1121"/>
            <ac:picMk id="6" creationId="{DECA90F2-91D2-A650-4389-B94F56B34197}"/>
          </ac:picMkLst>
        </pc:picChg>
      </pc:sldChg>
      <pc:sldChg chg="modSp mod">
        <pc:chgData name="Mei Collins" userId="f58710cf-9b7c-4342-a50c-dd3de50b0186" providerId="ADAL" clId="{50F22439-FB73-4208-9C6F-C1D6A621732F}" dt="2023-03-03T21:00:43.732" v="4373" actId="13244"/>
        <pc:sldMkLst>
          <pc:docMk/>
          <pc:sldMk cId="409547898" sldId="1122"/>
        </pc:sldMkLst>
        <pc:spChg chg="ord">
          <ac:chgData name="Mei Collins" userId="f58710cf-9b7c-4342-a50c-dd3de50b0186" providerId="ADAL" clId="{50F22439-FB73-4208-9C6F-C1D6A621732F}" dt="2023-03-03T21:00:43.732" v="4373" actId="13244"/>
          <ac:spMkLst>
            <pc:docMk/>
            <pc:sldMk cId="409547898" sldId="1122"/>
            <ac:spMk id="4" creationId="{855CC422-320F-D488-C38D-74882ADE4133}"/>
          </ac:spMkLst>
        </pc:spChg>
        <pc:picChg chg="mod">
          <ac:chgData name="Mei Collins" userId="f58710cf-9b7c-4342-a50c-dd3de50b0186" providerId="ADAL" clId="{50F22439-FB73-4208-9C6F-C1D6A621732F}" dt="2023-03-03T19:45:27.732" v="2425" actId="962"/>
          <ac:picMkLst>
            <pc:docMk/>
            <pc:sldMk cId="409547898" sldId="1122"/>
            <ac:picMk id="5" creationId="{8C6DFBD2-77CD-C01E-3415-4D919C52757C}"/>
          </ac:picMkLst>
        </pc:picChg>
      </pc:sldChg>
      <pc:sldChg chg="modSp mod">
        <pc:chgData name="Mei Collins" userId="f58710cf-9b7c-4342-a50c-dd3de50b0186" providerId="ADAL" clId="{50F22439-FB73-4208-9C6F-C1D6A621732F}" dt="2023-03-03T21:00:57.020" v="4374" actId="13244"/>
        <pc:sldMkLst>
          <pc:docMk/>
          <pc:sldMk cId="2257775047" sldId="1123"/>
        </pc:sldMkLst>
        <pc:spChg chg="ord">
          <ac:chgData name="Mei Collins" userId="f58710cf-9b7c-4342-a50c-dd3de50b0186" providerId="ADAL" clId="{50F22439-FB73-4208-9C6F-C1D6A621732F}" dt="2023-03-03T21:00:57.020" v="4374" actId="13244"/>
          <ac:spMkLst>
            <pc:docMk/>
            <pc:sldMk cId="2257775047" sldId="1123"/>
            <ac:spMk id="4" creationId="{268D52E7-5EAC-17A7-2EED-79AA68D857F8}"/>
          </ac:spMkLst>
        </pc:spChg>
        <pc:picChg chg="mod">
          <ac:chgData name="Mei Collins" userId="f58710cf-9b7c-4342-a50c-dd3de50b0186" providerId="ADAL" clId="{50F22439-FB73-4208-9C6F-C1D6A621732F}" dt="2023-03-03T19:45:49.470" v="2487" actId="962"/>
          <ac:picMkLst>
            <pc:docMk/>
            <pc:sldMk cId="2257775047" sldId="1123"/>
            <ac:picMk id="7" creationId="{0C7B4EF6-45AC-98DE-5626-275A259A5CF6}"/>
          </ac:picMkLst>
        </pc:picChg>
      </pc:sldChg>
      <pc:sldChg chg="modSp mod">
        <pc:chgData name="Mei Collins" userId="f58710cf-9b7c-4342-a50c-dd3de50b0186" providerId="ADAL" clId="{50F22439-FB73-4208-9C6F-C1D6A621732F}" dt="2023-03-06T21:18:32.169" v="4428" actId="1076"/>
        <pc:sldMkLst>
          <pc:docMk/>
          <pc:sldMk cId="523110763" sldId="1124"/>
        </pc:sldMkLst>
        <pc:spChg chg="ord">
          <ac:chgData name="Mei Collins" userId="f58710cf-9b7c-4342-a50c-dd3de50b0186" providerId="ADAL" clId="{50F22439-FB73-4208-9C6F-C1D6A621732F}" dt="2023-03-03T21:01:11.817" v="4375" actId="13244"/>
          <ac:spMkLst>
            <pc:docMk/>
            <pc:sldMk cId="523110763" sldId="1124"/>
            <ac:spMk id="4" creationId="{070BAA6C-09B8-34B3-72E4-7C13C2CFF181}"/>
          </ac:spMkLst>
        </pc:spChg>
        <pc:picChg chg="mod">
          <ac:chgData name="Mei Collins" userId="f58710cf-9b7c-4342-a50c-dd3de50b0186" providerId="ADAL" clId="{50F22439-FB73-4208-9C6F-C1D6A621732F}" dt="2023-03-06T21:18:32.169" v="4428" actId="1076"/>
          <ac:picMkLst>
            <pc:docMk/>
            <pc:sldMk cId="523110763" sldId="1124"/>
            <ac:picMk id="5" creationId="{152310CB-96F6-F8B5-A262-504F1EADD54A}"/>
          </ac:picMkLst>
        </pc:picChg>
      </pc:sldChg>
      <pc:sldChg chg="modSp">
        <pc:chgData name="Mei Collins" userId="f58710cf-9b7c-4342-a50c-dd3de50b0186" providerId="ADAL" clId="{50F22439-FB73-4208-9C6F-C1D6A621732F}" dt="2023-03-03T21:01:24.264" v="4376" actId="13244"/>
        <pc:sldMkLst>
          <pc:docMk/>
          <pc:sldMk cId="458645040" sldId="1125"/>
        </pc:sldMkLst>
        <pc:picChg chg="mod">
          <ac:chgData name="Mei Collins" userId="f58710cf-9b7c-4342-a50c-dd3de50b0186" providerId="ADAL" clId="{50F22439-FB73-4208-9C6F-C1D6A621732F}" dt="2023-03-03T21:01:24.264" v="4376" actId="13244"/>
          <ac:picMkLst>
            <pc:docMk/>
            <pc:sldMk cId="458645040" sldId="1125"/>
            <ac:picMk id="5" creationId="{50F2EFA8-0938-9E9E-C694-80A10F2817BC}"/>
          </ac:picMkLst>
        </pc:picChg>
      </pc:sldChg>
      <pc:sldChg chg="modSp mod">
        <pc:chgData name="Mei Collins" userId="f58710cf-9b7c-4342-a50c-dd3de50b0186" providerId="ADAL" clId="{50F22439-FB73-4208-9C6F-C1D6A621732F}" dt="2023-03-03T21:01:39.232" v="4377" actId="13244"/>
        <pc:sldMkLst>
          <pc:docMk/>
          <pc:sldMk cId="4160492527" sldId="1126"/>
        </pc:sldMkLst>
        <pc:spChg chg="ord">
          <ac:chgData name="Mei Collins" userId="f58710cf-9b7c-4342-a50c-dd3de50b0186" providerId="ADAL" clId="{50F22439-FB73-4208-9C6F-C1D6A621732F}" dt="2023-03-03T21:01:39.232" v="4377" actId="13244"/>
          <ac:spMkLst>
            <pc:docMk/>
            <pc:sldMk cId="4160492527" sldId="1126"/>
            <ac:spMk id="4" creationId="{1245E666-097A-9167-2810-42B90CDDDBF2}"/>
          </ac:spMkLst>
        </pc:spChg>
        <pc:picChg chg="mod">
          <ac:chgData name="Mei Collins" userId="f58710cf-9b7c-4342-a50c-dd3de50b0186" providerId="ADAL" clId="{50F22439-FB73-4208-9C6F-C1D6A621732F}" dt="2023-03-03T19:48:00.275" v="2741" actId="962"/>
          <ac:picMkLst>
            <pc:docMk/>
            <pc:sldMk cId="4160492527" sldId="1126"/>
            <ac:picMk id="6" creationId="{4881ABD1-7F14-DAD1-E082-B15BAF9FA2B1}"/>
          </ac:picMkLst>
        </pc:picChg>
      </pc:sldChg>
      <pc:sldChg chg="modSp mod">
        <pc:chgData name="Mei Collins" userId="f58710cf-9b7c-4342-a50c-dd3de50b0186" providerId="ADAL" clId="{50F22439-FB73-4208-9C6F-C1D6A621732F}" dt="2023-03-03T21:01:51.216" v="4378" actId="13244"/>
        <pc:sldMkLst>
          <pc:docMk/>
          <pc:sldMk cId="2506718339" sldId="1127"/>
        </pc:sldMkLst>
        <pc:spChg chg="ord">
          <ac:chgData name="Mei Collins" userId="f58710cf-9b7c-4342-a50c-dd3de50b0186" providerId="ADAL" clId="{50F22439-FB73-4208-9C6F-C1D6A621732F}" dt="2023-03-03T21:01:51.216" v="4378" actId="13244"/>
          <ac:spMkLst>
            <pc:docMk/>
            <pc:sldMk cId="2506718339" sldId="1127"/>
            <ac:spMk id="4" creationId="{1245E666-097A-9167-2810-42B90CDDDBF2}"/>
          </ac:spMkLst>
        </pc:spChg>
        <pc:picChg chg="mod">
          <ac:chgData name="Mei Collins" userId="f58710cf-9b7c-4342-a50c-dd3de50b0186" providerId="ADAL" clId="{50F22439-FB73-4208-9C6F-C1D6A621732F}" dt="2023-03-03T19:48:11.703" v="2827" actId="962"/>
          <ac:picMkLst>
            <pc:docMk/>
            <pc:sldMk cId="2506718339" sldId="1127"/>
            <ac:picMk id="5" creationId="{78BEEBFD-21C1-4154-08CB-A8DDDE831E5B}"/>
          </ac:picMkLst>
        </pc:picChg>
      </pc:sldChg>
      <pc:sldChg chg="modSp">
        <pc:chgData name="Mei Collins" userId="f58710cf-9b7c-4342-a50c-dd3de50b0186" providerId="ADAL" clId="{50F22439-FB73-4208-9C6F-C1D6A621732F}" dt="2023-03-03T21:02:04.730" v="4379" actId="13244"/>
        <pc:sldMkLst>
          <pc:docMk/>
          <pc:sldMk cId="3170092988" sldId="1128"/>
        </pc:sldMkLst>
        <pc:picChg chg="mod">
          <ac:chgData name="Mei Collins" userId="f58710cf-9b7c-4342-a50c-dd3de50b0186" providerId="ADAL" clId="{50F22439-FB73-4208-9C6F-C1D6A621732F}" dt="2023-03-03T21:02:04.730" v="4379" actId="13244"/>
          <ac:picMkLst>
            <pc:docMk/>
            <pc:sldMk cId="3170092988" sldId="1128"/>
            <ac:picMk id="6" creationId="{72B5768B-40C8-1307-5CC9-6737116A8113}"/>
          </ac:picMkLst>
        </pc:picChg>
      </pc:sldChg>
      <pc:sldChg chg="modSp mod">
        <pc:chgData name="Mei Collins" userId="f58710cf-9b7c-4342-a50c-dd3de50b0186" providerId="ADAL" clId="{50F22439-FB73-4208-9C6F-C1D6A621732F}" dt="2023-03-03T21:02:19.104" v="4380" actId="13244"/>
        <pc:sldMkLst>
          <pc:docMk/>
          <pc:sldMk cId="1573604339" sldId="1129"/>
        </pc:sldMkLst>
        <pc:spChg chg="ord">
          <ac:chgData name="Mei Collins" userId="f58710cf-9b7c-4342-a50c-dd3de50b0186" providerId="ADAL" clId="{50F22439-FB73-4208-9C6F-C1D6A621732F}" dt="2023-03-03T21:02:19.104" v="4380" actId="13244"/>
          <ac:spMkLst>
            <pc:docMk/>
            <pc:sldMk cId="1573604339" sldId="1129"/>
            <ac:spMk id="4" creationId="{1245E666-097A-9167-2810-42B90CDDDBF2}"/>
          </ac:spMkLst>
        </pc:spChg>
        <pc:picChg chg="mod">
          <ac:chgData name="Mei Collins" userId="f58710cf-9b7c-4342-a50c-dd3de50b0186" providerId="ADAL" clId="{50F22439-FB73-4208-9C6F-C1D6A621732F}" dt="2023-03-03T19:48:34.257" v="3007" actId="962"/>
          <ac:picMkLst>
            <pc:docMk/>
            <pc:sldMk cId="1573604339" sldId="1129"/>
            <ac:picMk id="5" creationId="{4A0EEA3C-5263-7D0C-BC2A-347CDE29D0D4}"/>
          </ac:picMkLst>
        </pc:picChg>
      </pc:sldChg>
      <pc:sldChg chg="modSp mod">
        <pc:chgData name="Mei Collins" userId="f58710cf-9b7c-4342-a50c-dd3de50b0186" providerId="ADAL" clId="{50F22439-FB73-4208-9C6F-C1D6A621732F}" dt="2023-03-03T21:02:33.164" v="4381" actId="13244"/>
        <pc:sldMkLst>
          <pc:docMk/>
          <pc:sldMk cId="434876973" sldId="1130"/>
        </pc:sldMkLst>
        <pc:spChg chg="ord">
          <ac:chgData name="Mei Collins" userId="f58710cf-9b7c-4342-a50c-dd3de50b0186" providerId="ADAL" clId="{50F22439-FB73-4208-9C6F-C1D6A621732F}" dt="2023-03-03T21:02:33.164" v="4381" actId="13244"/>
          <ac:spMkLst>
            <pc:docMk/>
            <pc:sldMk cId="434876973" sldId="1130"/>
            <ac:spMk id="4" creationId="{6180C15E-0639-3A23-DBB9-120C7848A99D}"/>
          </ac:spMkLst>
        </pc:spChg>
        <pc:picChg chg="mod">
          <ac:chgData name="Mei Collins" userId="f58710cf-9b7c-4342-a50c-dd3de50b0186" providerId="ADAL" clId="{50F22439-FB73-4208-9C6F-C1D6A621732F}" dt="2023-03-03T19:49:27.442" v="3347" actId="962"/>
          <ac:picMkLst>
            <pc:docMk/>
            <pc:sldMk cId="434876973" sldId="1130"/>
            <ac:picMk id="5" creationId="{9317DC13-0393-8FB7-2F89-A2EA72A7EEBB}"/>
          </ac:picMkLst>
        </pc:picChg>
      </pc:sldChg>
      <pc:sldChg chg="modSp mod">
        <pc:chgData name="Mei Collins" userId="f58710cf-9b7c-4342-a50c-dd3de50b0186" providerId="ADAL" clId="{50F22439-FB73-4208-9C6F-C1D6A621732F}" dt="2023-03-03T21:02:44.242" v="4382" actId="13244"/>
        <pc:sldMkLst>
          <pc:docMk/>
          <pc:sldMk cId="33188499" sldId="1131"/>
        </pc:sldMkLst>
        <pc:spChg chg="ord">
          <ac:chgData name="Mei Collins" userId="f58710cf-9b7c-4342-a50c-dd3de50b0186" providerId="ADAL" clId="{50F22439-FB73-4208-9C6F-C1D6A621732F}" dt="2023-03-03T21:02:44.242" v="4382" actId="13244"/>
          <ac:spMkLst>
            <pc:docMk/>
            <pc:sldMk cId="33188499" sldId="1131"/>
            <ac:spMk id="4" creationId="{7F31711B-6B5D-2D9D-D5BF-B59F307309A3}"/>
          </ac:spMkLst>
        </pc:spChg>
        <pc:picChg chg="mod">
          <ac:chgData name="Mei Collins" userId="f58710cf-9b7c-4342-a50c-dd3de50b0186" providerId="ADAL" clId="{50F22439-FB73-4208-9C6F-C1D6A621732F}" dt="2023-03-03T19:49:57.276" v="3405" actId="962"/>
          <ac:picMkLst>
            <pc:docMk/>
            <pc:sldMk cId="33188499" sldId="1131"/>
            <ac:picMk id="5" creationId="{96A489F5-1DBB-E3BB-5E4E-E47F43DD0BEA}"/>
          </ac:picMkLst>
        </pc:picChg>
        <pc:picChg chg="mod">
          <ac:chgData name="Mei Collins" userId="f58710cf-9b7c-4342-a50c-dd3de50b0186" providerId="ADAL" clId="{50F22439-FB73-4208-9C6F-C1D6A621732F}" dt="2023-03-03T19:50:26.806" v="3503" actId="962"/>
          <ac:picMkLst>
            <pc:docMk/>
            <pc:sldMk cId="33188499" sldId="1131"/>
            <ac:picMk id="6" creationId="{5013504A-DD95-FE55-3FE5-7B2B7E50EC3E}"/>
          </ac:picMkLst>
        </pc:picChg>
      </pc:sldChg>
      <pc:sldChg chg="modSp mod">
        <pc:chgData name="Mei Collins" userId="f58710cf-9b7c-4342-a50c-dd3de50b0186" providerId="ADAL" clId="{50F22439-FB73-4208-9C6F-C1D6A621732F}" dt="2023-03-03T21:02:57.573" v="4383" actId="13244"/>
        <pc:sldMkLst>
          <pc:docMk/>
          <pc:sldMk cId="2382090332" sldId="1132"/>
        </pc:sldMkLst>
        <pc:spChg chg="ord">
          <ac:chgData name="Mei Collins" userId="f58710cf-9b7c-4342-a50c-dd3de50b0186" providerId="ADAL" clId="{50F22439-FB73-4208-9C6F-C1D6A621732F}" dt="2023-03-03T21:02:57.573" v="4383" actId="13244"/>
          <ac:spMkLst>
            <pc:docMk/>
            <pc:sldMk cId="2382090332" sldId="1132"/>
            <ac:spMk id="4" creationId="{DBC4C39F-64F0-2113-E18C-9BAE49C8135C}"/>
          </ac:spMkLst>
        </pc:spChg>
      </pc:sldChg>
      <pc:sldChg chg="modSp">
        <pc:chgData name="Mei Collins" userId="f58710cf-9b7c-4342-a50c-dd3de50b0186" providerId="ADAL" clId="{50F22439-FB73-4208-9C6F-C1D6A621732F}" dt="2023-03-03T19:23:08.385" v="741" actId="962"/>
        <pc:sldMkLst>
          <pc:docMk/>
          <pc:sldMk cId="2162338177" sldId="1136"/>
        </pc:sldMkLst>
        <pc:picChg chg="mod">
          <ac:chgData name="Mei Collins" userId="f58710cf-9b7c-4342-a50c-dd3de50b0186" providerId="ADAL" clId="{50F22439-FB73-4208-9C6F-C1D6A621732F}" dt="2023-03-03T19:23:08.385" v="741" actId="962"/>
          <ac:picMkLst>
            <pc:docMk/>
            <pc:sldMk cId="2162338177" sldId="1136"/>
            <ac:picMk id="4" creationId="{D16D0947-632F-444C-A215-172917A6744A}"/>
          </ac:picMkLst>
        </pc:picChg>
      </pc:sldChg>
      <pc:sldChg chg="modSp mod">
        <pc:chgData name="Mei Collins" userId="f58710cf-9b7c-4342-a50c-dd3de50b0186" providerId="ADAL" clId="{50F22439-FB73-4208-9C6F-C1D6A621732F}" dt="2023-03-03T20:54:59.794" v="4348" actId="13244"/>
        <pc:sldMkLst>
          <pc:docMk/>
          <pc:sldMk cId="3807688035" sldId="1137"/>
        </pc:sldMkLst>
        <pc:spChg chg="ord">
          <ac:chgData name="Mei Collins" userId="f58710cf-9b7c-4342-a50c-dd3de50b0186" providerId="ADAL" clId="{50F22439-FB73-4208-9C6F-C1D6A621732F}" dt="2023-03-03T20:54:59.794" v="4348" actId="13244"/>
          <ac:spMkLst>
            <pc:docMk/>
            <pc:sldMk cId="3807688035" sldId="1137"/>
            <ac:spMk id="4" creationId="{84A5D7EE-6B36-9DFC-72FE-5871A1D54A48}"/>
          </ac:spMkLst>
        </pc:spChg>
        <pc:picChg chg="mod">
          <ac:chgData name="Mei Collins" userId="f58710cf-9b7c-4342-a50c-dd3de50b0186" providerId="ADAL" clId="{50F22439-FB73-4208-9C6F-C1D6A621732F}" dt="2023-03-03T19:21:23.474" v="495" actId="962"/>
          <ac:picMkLst>
            <pc:docMk/>
            <pc:sldMk cId="3807688035" sldId="1137"/>
            <ac:picMk id="5" creationId="{8E259253-00A1-2633-BDEB-810F10DF6E98}"/>
          </ac:picMkLst>
        </pc:picChg>
      </pc:sldChg>
      <pc:sldChg chg="modSp mod">
        <pc:chgData name="Mei Collins" userId="f58710cf-9b7c-4342-a50c-dd3de50b0186" providerId="ADAL" clId="{50F22439-FB73-4208-9C6F-C1D6A621732F}" dt="2023-03-03T20:55:11.168" v="4349" actId="13244"/>
        <pc:sldMkLst>
          <pc:docMk/>
          <pc:sldMk cId="2062265222" sldId="1138"/>
        </pc:sldMkLst>
        <pc:spChg chg="ord">
          <ac:chgData name="Mei Collins" userId="f58710cf-9b7c-4342-a50c-dd3de50b0186" providerId="ADAL" clId="{50F22439-FB73-4208-9C6F-C1D6A621732F}" dt="2023-03-03T20:55:11.168" v="4349" actId="13244"/>
          <ac:spMkLst>
            <pc:docMk/>
            <pc:sldMk cId="2062265222" sldId="1138"/>
            <ac:spMk id="4" creationId="{36B6CBFE-DA06-BB1D-5BA4-45AFEBEB0145}"/>
          </ac:spMkLst>
        </pc:spChg>
        <pc:picChg chg="mod">
          <ac:chgData name="Mei Collins" userId="f58710cf-9b7c-4342-a50c-dd3de50b0186" providerId="ADAL" clId="{50F22439-FB73-4208-9C6F-C1D6A621732F}" dt="2023-03-03T19:22:34.735" v="645" actId="962"/>
          <ac:picMkLst>
            <pc:docMk/>
            <pc:sldMk cId="2062265222" sldId="1138"/>
            <ac:picMk id="5" creationId="{BC8214BC-B546-DE64-C38C-13DF114FBABB}"/>
          </ac:picMkLst>
        </pc:picChg>
      </pc:sldChg>
      <pc:sldChg chg="modSp mod">
        <pc:chgData name="Mei Collins" userId="f58710cf-9b7c-4342-a50c-dd3de50b0186" providerId="ADAL" clId="{50F22439-FB73-4208-9C6F-C1D6A621732F}" dt="2023-03-03T20:55:22.043" v="4350" actId="13244"/>
        <pc:sldMkLst>
          <pc:docMk/>
          <pc:sldMk cId="98055445" sldId="1139"/>
        </pc:sldMkLst>
        <pc:spChg chg="ord">
          <ac:chgData name="Mei Collins" userId="f58710cf-9b7c-4342-a50c-dd3de50b0186" providerId="ADAL" clId="{50F22439-FB73-4208-9C6F-C1D6A621732F}" dt="2023-03-03T20:55:22.043" v="4350" actId="13244"/>
          <ac:spMkLst>
            <pc:docMk/>
            <pc:sldMk cId="98055445" sldId="1139"/>
            <ac:spMk id="4" creationId="{2B768DA2-4EED-3611-D2C1-D27A21E70DC3}"/>
          </ac:spMkLst>
        </pc:spChg>
      </pc:sldChg>
      <pc:sldChg chg="modSp">
        <pc:chgData name="Mei Collins" userId="f58710cf-9b7c-4342-a50c-dd3de50b0186" providerId="ADAL" clId="{50F22439-FB73-4208-9C6F-C1D6A621732F}" dt="2023-03-03T20:48:34.898" v="4130" actId="962"/>
        <pc:sldMkLst>
          <pc:docMk/>
          <pc:sldMk cId="1937913701" sldId="1140"/>
        </pc:sldMkLst>
        <pc:graphicFrameChg chg="mod">
          <ac:chgData name="Mei Collins" userId="f58710cf-9b7c-4342-a50c-dd3de50b0186" providerId="ADAL" clId="{50F22439-FB73-4208-9C6F-C1D6A621732F}" dt="2023-03-03T20:48:34.898" v="4130" actId="962"/>
          <ac:graphicFrameMkLst>
            <pc:docMk/>
            <pc:sldMk cId="1937913701" sldId="1140"/>
            <ac:graphicFrameMk id="5" creationId="{1697325D-1C3F-AD8F-B3F6-1FAB18683442}"/>
          </ac:graphicFrameMkLst>
        </pc:graphicFrameChg>
      </pc:sldChg>
      <pc:sldChg chg="addSp delSp modSp mod">
        <pc:chgData name="Mei Collins" userId="f58710cf-9b7c-4342-a50c-dd3de50b0186" providerId="ADAL" clId="{50F22439-FB73-4208-9C6F-C1D6A621732F}" dt="2023-03-03T20:53:32.359" v="4340" actId="13244"/>
        <pc:sldMkLst>
          <pc:docMk/>
          <pc:sldMk cId="1563048097" sldId="1141"/>
        </pc:sldMkLst>
        <pc:spChg chg="add mod ord">
          <ac:chgData name="Mei Collins" userId="f58710cf-9b7c-4342-a50c-dd3de50b0186" providerId="ADAL" clId="{50F22439-FB73-4208-9C6F-C1D6A621732F}" dt="2023-03-03T20:53:32.359" v="4340" actId="13244"/>
          <ac:spMkLst>
            <pc:docMk/>
            <pc:sldMk cId="1563048097" sldId="1141"/>
            <ac:spMk id="2" creationId="{BD06819C-70DA-FEB3-425D-B087296F8FA2}"/>
          </ac:spMkLst>
        </pc:spChg>
        <pc:spChg chg="del">
          <ac:chgData name="Mei Collins" userId="f58710cf-9b7c-4342-a50c-dd3de50b0186" providerId="ADAL" clId="{50F22439-FB73-4208-9C6F-C1D6A621732F}" dt="2023-03-03T20:50:03.277" v="4157" actId="478"/>
          <ac:spMkLst>
            <pc:docMk/>
            <pc:sldMk cId="1563048097" sldId="1141"/>
            <ac:spMk id="6" creationId="{418F71CC-6163-8EDF-AF58-F12DB9E5C792}"/>
          </ac:spMkLst>
        </pc:spChg>
      </pc:sldChg>
      <pc:sldChg chg="addSp delSp modSp mod">
        <pc:chgData name="Mei Collins" userId="f58710cf-9b7c-4342-a50c-dd3de50b0186" providerId="ADAL" clId="{50F22439-FB73-4208-9C6F-C1D6A621732F}" dt="2023-03-03T20:56:18.760" v="4353" actId="13244"/>
        <pc:sldMkLst>
          <pc:docMk/>
          <pc:sldMk cId="3270215762" sldId="1142"/>
        </pc:sldMkLst>
        <pc:spChg chg="add mod ord">
          <ac:chgData name="Mei Collins" userId="f58710cf-9b7c-4342-a50c-dd3de50b0186" providerId="ADAL" clId="{50F22439-FB73-4208-9C6F-C1D6A621732F}" dt="2023-03-03T20:56:18.760" v="4353" actId="13244"/>
          <ac:spMkLst>
            <pc:docMk/>
            <pc:sldMk cId="3270215762" sldId="1142"/>
            <ac:spMk id="2" creationId="{83FABF2A-14D3-3AC3-EFFD-59B2C960A295}"/>
          </ac:spMkLst>
        </pc:spChg>
        <pc:spChg chg="del">
          <ac:chgData name="Mei Collins" userId="f58710cf-9b7c-4342-a50c-dd3de50b0186" providerId="ADAL" clId="{50F22439-FB73-4208-9C6F-C1D6A621732F}" dt="2023-03-03T20:50:16.172" v="4187" actId="478"/>
          <ac:spMkLst>
            <pc:docMk/>
            <pc:sldMk cId="3270215762" sldId="1142"/>
            <ac:spMk id="6" creationId="{2C46A8D3-DD5E-6759-C2CE-64203580EF8A}"/>
          </ac:spMkLst>
        </pc:spChg>
      </pc:sldChg>
      <pc:sldChg chg="addSp delSp modSp mod">
        <pc:chgData name="Mei Collins" userId="f58710cf-9b7c-4342-a50c-dd3de50b0186" providerId="ADAL" clId="{50F22439-FB73-4208-9C6F-C1D6A621732F}" dt="2023-03-03T21:03:11.651" v="4384" actId="13244"/>
        <pc:sldMkLst>
          <pc:docMk/>
          <pc:sldMk cId="703776308" sldId="1143"/>
        </pc:sldMkLst>
        <pc:spChg chg="add mod ord">
          <ac:chgData name="Mei Collins" userId="f58710cf-9b7c-4342-a50c-dd3de50b0186" providerId="ADAL" clId="{50F22439-FB73-4208-9C6F-C1D6A621732F}" dt="2023-03-03T21:03:11.651" v="4384" actId="13244"/>
          <ac:spMkLst>
            <pc:docMk/>
            <pc:sldMk cId="703776308" sldId="1143"/>
            <ac:spMk id="2" creationId="{D3C8B434-C1B3-C5A9-9531-72A2760FF201}"/>
          </ac:spMkLst>
        </pc:spChg>
        <pc:spChg chg="del">
          <ac:chgData name="Mei Collins" userId="f58710cf-9b7c-4342-a50c-dd3de50b0186" providerId="ADAL" clId="{50F22439-FB73-4208-9C6F-C1D6A621732F}" dt="2023-03-03T20:50:33.789" v="4243" actId="478"/>
          <ac:spMkLst>
            <pc:docMk/>
            <pc:sldMk cId="703776308" sldId="1143"/>
            <ac:spMk id="6" creationId="{0E638DE1-BBAA-B8ED-B964-BCAD98B85631}"/>
          </ac:spMkLst>
        </pc:spChg>
      </pc:sldChg>
      <pc:sldChg chg="modSp mod">
        <pc:chgData name="Mei Collins" userId="f58710cf-9b7c-4342-a50c-dd3de50b0186" providerId="ADAL" clId="{50F22439-FB73-4208-9C6F-C1D6A621732F}" dt="2023-03-03T20:55:51.774" v="4352" actId="13244"/>
        <pc:sldMkLst>
          <pc:docMk/>
          <pc:sldMk cId="2136461491" sldId="1144"/>
        </pc:sldMkLst>
        <pc:spChg chg="ord">
          <ac:chgData name="Mei Collins" userId="f58710cf-9b7c-4342-a50c-dd3de50b0186" providerId="ADAL" clId="{50F22439-FB73-4208-9C6F-C1D6A621732F}" dt="2023-03-03T20:55:51.774" v="4352" actId="13244"/>
          <ac:spMkLst>
            <pc:docMk/>
            <pc:sldMk cId="2136461491" sldId="1144"/>
            <ac:spMk id="4" creationId="{3B054798-E826-0BD9-47E5-FE804954539C}"/>
          </ac:spMkLst>
        </pc:spChg>
        <pc:graphicFrameChg chg="mod">
          <ac:chgData name="Mei Collins" userId="f58710cf-9b7c-4342-a50c-dd3de50b0186" providerId="ADAL" clId="{50F22439-FB73-4208-9C6F-C1D6A621732F}" dt="2023-03-03T19:23:41.392" v="921" actId="962"/>
          <ac:graphicFrameMkLst>
            <pc:docMk/>
            <pc:sldMk cId="2136461491" sldId="1144"/>
            <ac:graphicFrameMk id="5" creationId="{FCD61B0B-A389-BF3C-CA0A-A272A0734EB2}"/>
          </ac:graphicFrameMkLst>
        </pc:graphicFrameChg>
      </pc:sldChg>
    </pc:docChg>
  </pc:docChgLst>
  <pc:docChgLst>
    <pc:chgData name="Landis, Elizabeth" userId="S::landis.elizabeth_epa.gov#ext#@indecon.com::f25b3125-03f0-4050-8071-b7a6fea9cfd6" providerId="AD" clId="Web-{A5EB7BA5-302B-D79B-DBCB-06C536BE8289}"/>
    <pc:docChg chg="mod">
      <pc:chgData name="Landis, Elizabeth" userId="S::landis.elizabeth_epa.gov#ext#@indecon.com::f25b3125-03f0-4050-8071-b7a6fea9cfd6" providerId="AD" clId="Web-{A5EB7BA5-302B-D79B-DBCB-06C536BE8289}" dt="2022-12-09T02:29:56.739" v="1"/>
      <pc:docMkLst>
        <pc:docMk/>
      </pc:docMkLst>
      <pc:sldChg chg="addCm">
        <pc:chgData name="Landis, Elizabeth" userId="S::landis.elizabeth_epa.gov#ext#@indecon.com::f25b3125-03f0-4050-8071-b7a6fea9cfd6" providerId="AD" clId="Web-{A5EB7BA5-302B-D79B-DBCB-06C536BE8289}" dt="2022-12-09T02:29:56.739" v="1"/>
        <pc:sldMkLst>
          <pc:docMk/>
          <pc:sldMk cId="3134116867" sldId="1105"/>
        </pc:sldMkLst>
      </pc:sldChg>
    </pc:docChg>
  </pc:docChgLst>
  <pc:docChgLst>
    <pc:chgData name="Mei Collins" userId="f58710cf-9b7c-4342-a50c-dd3de50b0186" providerId="ADAL" clId="{4E10CB1A-F8C8-49C9-BE85-F5308FEC9C38}"/>
    <pc:docChg chg="undo custSel addSld modSld sldOrd">
      <pc:chgData name="Mei Collins" userId="f58710cf-9b7c-4342-a50c-dd3de50b0186" providerId="ADAL" clId="{4E10CB1A-F8C8-49C9-BE85-F5308FEC9C38}" dt="2022-09-21T20:43:54.743" v="857"/>
      <pc:docMkLst>
        <pc:docMk/>
      </pc:docMkLst>
      <pc:sldChg chg="modCm">
        <pc:chgData name="Mei Collins" userId="f58710cf-9b7c-4342-a50c-dd3de50b0186" providerId="ADAL" clId="{4E10CB1A-F8C8-49C9-BE85-F5308FEC9C38}" dt="2022-09-21T14:05:47.652" v="376"/>
        <pc:sldMkLst>
          <pc:docMk/>
          <pc:sldMk cId="2015222705" sldId="257"/>
        </pc:sldMkLst>
      </pc:sldChg>
      <pc:sldChg chg="modSp mod">
        <pc:chgData name="Mei Collins" userId="f58710cf-9b7c-4342-a50c-dd3de50b0186" providerId="ADAL" clId="{4E10CB1A-F8C8-49C9-BE85-F5308FEC9C38}" dt="2022-09-21T14:07:21.662" v="383" actId="20577"/>
        <pc:sldMkLst>
          <pc:docMk/>
          <pc:sldMk cId="0" sldId="260"/>
        </pc:sldMkLst>
        <pc:spChg chg="mod">
          <ac:chgData name="Mei Collins" userId="f58710cf-9b7c-4342-a50c-dd3de50b0186" providerId="ADAL" clId="{4E10CB1A-F8C8-49C9-BE85-F5308FEC9C38}" dt="2022-09-21T14:07:21.662" v="383" actId="20577"/>
          <ac:spMkLst>
            <pc:docMk/>
            <pc:sldMk cId="0" sldId="260"/>
            <ac:spMk id="2" creationId="{5140DF37-D1FE-7384-0996-7A67F0D0E84F}"/>
          </ac:spMkLst>
        </pc:spChg>
      </pc:sldChg>
      <pc:sldChg chg="modSp mod delCm modCm">
        <pc:chgData name="Mei Collins" userId="f58710cf-9b7c-4342-a50c-dd3de50b0186" providerId="ADAL" clId="{4E10CB1A-F8C8-49C9-BE85-F5308FEC9C38}" dt="2022-09-21T13:27:20.664" v="5"/>
        <pc:sldMkLst>
          <pc:docMk/>
          <pc:sldMk cId="2836773808" sldId="270"/>
        </pc:sldMkLst>
        <pc:spChg chg="mod">
          <ac:chgData name="Mei Collins" userId="f58710cf-9b7c-4342-a50c-dd3de50b0186" providerId="ADAL" clId="{4E10CB1A-F8C8-49C9-BE85-F5308FEC9C38}" dt="2022-09-21T13:27:11.077" v="2" actId="13926"/>
          <ac:spMkLst>
            <pc:docMk/>
            <pc:sldMk cId="2836773808" sldId="270"/>
            <ac:spMk id="2" creationId="{05D3DC73-634B-72AE-DE41-F801F81286B3}"/>
          </ac:spMkLst>
        </pc:spChg>
        <pc:spChg chg="mod">
          <ac:chgData name="Mei Collins" userId="f58710cf-9b7c-4342-a50c-dd3de50b0186" providerId="ADAL" clId="{4E10CB1A-F8C8-49C9-BE85-F5308FEC9C38}" dt="2022-09-21T13:27:16.901" v="3" actId="13926"/>
          <ac:spMkLst>
            <pc:docMk/>
            <pc:sldMk cId="2836773808" sldId="270"/>
            <ac:spMk id="3" creationId="{738C31C5-15CD-4062-1CF8-9EE7D3CE1E0C}"/>
          </ac:spMkLst>
        </pc:spChg>
      </pc:sldChg>
      <pc:sldChg chg="modSp mod delCm modCm">
        <pc:chgData name="Mei Collins" userId="f58710cf-9b7c-4342-a50c-dd3de50b0186" providerId="ADAL" clId="{4E10CB1A-F8C8-49C9-BE85-F5308FEC9C38}" dt="2022-09-21T14:07:08.203" v="380" actId="207"/>
        <pc:sldMkLst>
          <pc:docMk/>
          <pc:sldMk cId="0" sldId="283"/>
        </pc:sldMkLst>
        <pc:spChg chg="mod">
          <ac:chgData name="Mei Collins" userId="f58710cf-9b7c-4342-a50c-dd3de50b0186" providerId="ADAL" clId="{4E10CB1A-F8C8-49C9-BE85-F5308FEC9C38}" dt="2022-09-21T14:07:08.203" v="380" actId="207"/>
          <ac:spMkLst>
            <pc:docMk/>
            <pc:sldMk cId="0" sldId="283"/>
            <ac:spMk id="11267" creationId="{13B1DE6E-C3B9-B6B5-3E87-D8BDE38B1553}"/>
          </ac:spMkLst>
        </pc:spChg>
      </pc:sldChg>
      <pc:sldChg chg="addSp modSp mod delCm modCm">
        <pc:chgData name="Mei Collins" userId="f58710cf-9b7c-4342-a50c-dd3de50b0186" providerId="ADAL" clId="{4E10CB1A-F8C8-49C9-BE85-F5308FEC9C38}" dt="2022-09-21T20:43:08.857" v="837"/>
        <pc:sldMkLst>
          <pc:docMk/>
          <pc:sldMk cId="3415496196" sldId="1080"/>
        </pc:sldMkLst>
        <pc:spChg chg="add mod">
          <ac:chgData name="Mei Collins" userId="f58710cf-9b7c-4342-a50c-dd3de50b0186" providerId="ADAL" clId="{4E10CB1A-F8C8-49C9-BE85-F5308FEC9C38}" dt="2022-09-21T13:39:05.117" v="95" actId="1076"/>
          <ac:spMkLst>
            <pc:docMk/>
            <pc:sldMk cId="3415496196" sldId="1080"/>
            <ac:spMk id="3" creationId="{94ED31F3-2554-8A38-3EFE-003448CB4F02}"/>
          </ac:spMkLst>
        </pc:spChg>
        <pc:spChg chg="add mod">
          <ac:chgData name="Mei Collins" userId="f58710cf-9b7c-4342-a50c-dd3de50b0186" providerId="ADAL" clId="{4E10CB1A-F8C8-49C9-BE85-F5308FEC9C38}" dt="2022-09-21T13:38:52.446" v="90" actId="207"/>
          <ac:spMkLst>
            <pc:docMk/>
            <pc:sldMk cId="3415496196" sldId="1080"/>
            <ac:spMk id="7" creationId="{5BA6F447-8870-8B06-99F4-0755B33BB4CF}"/>
          </ac:spMkLst>
        </pc:spChg>
      </pc:sldChg>
      <pc:sldChg chg="modNotesTx">
        <pc:chgData name="Mei Collins" userId="f58710cf-9b7c-4342-a50c-dd3de50b0186" providerId="ADAL" clId="{4E10CB1A-F8C8-49C9-BE85-F5308FEC9C38}" dt="2022-09-21T13:52:08.589" v="290" actId="20577"/>
        <pc:sldMkLst>
          <pc:docMk/>
          <pc:sldMk cId="3418432660" sldId="1085"/>
        </pc:sldMkLst>
      </pc:sldChg>
      <pc:sldChg chg="addSp modSp mod modCm">
        <pc:chgData name="Mei Collins" userId="f58710cf-9b7c-4342-a50c-dd3de50b0186" providerId="ADAL" clId="{4E10CB1A-F8C8-49C9-BE85-F5308FEC9C38}" dt="2022-09-21T14:03:53.688" v="375" actId="207"/>
        <pc:sldMkLst>
          <pc:docMk/>
          <pc:sldMk cId="1350050708" sldId="1087"/>
        </pc:sldMkLst>
        <pc:spChg chg="add mod">
          <ac:chgData name="Mei Collins" userId="f58710cf-9b7c-4342-a50c-dd3de50b0186" providerId="ADAL" clId="{4E10CB1A-F8C8-49C9-BE85-F5308FEC9C38}" dt="2022-09-21T14:03:53.688" v="375" actId="207"/>
          <ac:spMkLst>
            <pc:docMk/>
            <pc:sldMk cId="1350050708" sldId="1087"/>
            <ac:spMk id="3" creationId="{EF00EA7B-F61D-EC98-E92E-52A2A256EA11}"/>
          </ac:spMkLst>
        </pc:spChg>
        <pc:picChg chg="mod">
          <ac:chgData name="Mei Collins" userId="f58710cf-9b7c-4342-a50c-dd3de50b0186" providerId="ADAL" clId="{4E10CB1A-F8C8-49C9-BE85-F5308FEC9C38}" dt="2022-09-21T14:02:59.214" v="370" actId="14100"/>
          <ac:picMkLst>
            <pc:docMk/>
            <pc:sldMk cId="1350050708" sldId="1087"/>
            <ac:picMk id="5" creationId="{373F3EAA-443C-23B9-B239-33ADCCA9E4F2}"/>
          </ac:picMkLst>
        </pc:picChg>
      </pc:sldChg>
      <pc:sldChg chg="modSp mod modCm modNotesTx">
        <pc:chgData name="Mei Collins" userId="f58710cf-9b7c-4342-a50c-dd3de50b0186" providerId="ADAL" clId="{4E10CB1A-F8C8-49C9-BE85-F5308FEC9C38}" dt="2022-09-21T20:42:51.481" v="834"/>
        <pc:sldMkLst>
          <pc:docMk/>
          <pc:sldMk cId="2893338428" sldId="1088"/>
        </pc:sldMkLst>
        <pc:spChg chg="mod">
          <ac:chgData name="Mei Collins" userId="f58710cf-9b7c-4342-a50c-dd3de50b0186" providerId="ADAL" clId="{4E10CB1A-F8C8-49C9-BE85-F5308FEC9C38}" dt="2022-09-21T13:27:28.475" v="6" actId="13926"/>
          <ac:spMkLst>
            <pc:docMk/>
            <pc:sldMk cId="2893338428" sldId="1088"/>
            <ac:spMk id="2" creationId="{80EC5E9C-98BE-4A61-2204-B6F9F05E7567}"/>
          </ac:spMkLst>
        </pc:spChg>
        <pc:spChg chg="mod">
          <ac:chgData name="Mei Collins" userId="f58710cf-9b7c-4342-a50c-dd3de50b0186" providerId="ADAL" clId="{4E10CB1A-F8C8-49C9-BE85-F5308FEC9C38}" dt="2022-09-21T20:40:22.007" v="464" actId="14100"/>
          <ac:spMkLst>
            <pc:docMk/>
            <pc:sldMk cId="2893338428" sldId="1088"/>
            <ac:spMk id="3" creationId="{5FA7D989-C2B7-7FF6-BEB3-E544AF2CB6E2}"/>
          </ac:spMkLst>
        </pc:spChg>
      </pc:sldChg>
      <pc:sldChg chg="modSp mod">
        <pc:chgData name="Mei Collins" userId="f58710cf-9b7c-4342-a50c-dd3de50b0186" providerId="ADAL" clId="{4E10CB1A-F8C8-49C9-BE85-F5308FEC9C38}" dt="2022-09-21T13:31:05.108" v="10" actId="13926"/>
        <pc:sldMkLst>
          <pc:docMk/>
          <pc:sldMk cId="557181781" sldId="1089"/>
        </pc:sldMkLst>
        <pc:spChg chg="mod">
          <ac:chgData name="Mei Collins" userId="f58710cf-9b7c-4342-a50c-dd3de50b0186" providerId="ADAL" clId="{4E10CB1A-F8C8-49C9-BE85-F5308FEC9C38}" dt="2022-09-21T13:31:01.091" v="9" actId="13926"/>
          <ac:spMkLst>
            <pc:docMk/>
            <pc:sldMk cId="557181781" sldId="1089"/>
            <ac:spMk id="2" creationId="{80EC5E9C-98BE-4A61-2204-B6F9F05E7567}"/>
          </ac:spMkLst>
        </pc:spChg>
        <pc:spChg chg="mod">
          <ac:chgData name="Mei Collins" userId="f58710cf-9b7c-4342-a50c-dd3de50b0186" providerId="ADAL" clId="{4E10CB1A-F8C8-49C9-BE85-F5308FEC9C38}" dt="2022-09-21T13:31:05.108" v="10" actId="13926"/>
          <ac:spMkLst>
            <pc:docMk/>
            <pc:sldMk cId="557181781" sldId="1089"/>
            <ac:spMk id="3" creationId="{5FA7D989-C2B7-7FF6-BEB3-E544AF2CB6E2}"/>
          </ac:spMkLst>
        </pc:spChg>
      </pc:sldChg>
      <pc:sldChg chg="addSp delSp modSp mod delCm modCm modNotesTx">
        <pc:chgData name="Mei Collins" userId="f58710cf-9b7c-4342-a50c-dd3de50b0186" providerId="ADAL" clId="{4E10CB1A-F8C8-49C9-BE85-F5308FEC9C38}" dt="2022-09-21T13:49:27.095" v="263" actId="1036"/>
        <pc:sldMkLst>
          <pc:docMk/>
          <pc:sldMk cId="3134116867" sldId="1105"/>
        </pc:sldMkLst>
        <pc:spChg chg="mod">
          <ac:chgData name="Mei Collins" userId="f58710cf-9b7c-4342-a50c-dd3de50b0186" providerId="ADAL" clId="{4E10CB1A-F8C8-49C9-BE85-F5308FEC9C38}" dt="2022-09-21T13:49:27.095" v="263" actId="1036"/>
          <ac:spMkLst>
            <pc:docMk/>
            <pc:sldMk cId="3134116867" sldId="1105"/>
            <ac:spMk id="6" creationId="{C14213B4-2ECE-803E-2055-4F7D1A7EB76A}"/>
          </ac:spMkLst>
        </pc:spChg>
        <pc:spChg chg="mod">
          <ac:chgData name="Mei Collins" userId="f58710cf-9b7c-4342-a50c-dd3de50b0186" providerId="ADAL" clId="{4E10CB1A-F8C8-49C9-BE85-F5308FEC9C38}" dt="2022-09-21T13:49:27.095" v="263" actId="1036"/>
          <ac:spMkLst>
            <pc:docMk/>
            <pc:sldMk cId="3134116867" sldId="1105"/>
            <ac:spMk id="7" creationId="{672C96EA-8488-B5A3-6A40-EDC661E0BE8A}"/>
          </ac:spMkLst>
        </pc:spChg>
        <pc:spChg chg="mod">
          <ac:chgData name="Mei Collins" userId="f58710cf-9b7c-4342-a50c-dd3de50b0186" providerId="ADAL" clId="{4E10CB1A-F8C8-49C9-BE85-F5308FEC9C38}" dt="2022-09-21T13:49:27.095" v="263" actId="1036"/>
          <ac:spMkLst>
            <pc:docMk/>
            <pc:sldMk cId="3134116867" sldId="1105"/>
            <ac:spMk id="8" creationId="{FF5DA82B-AA78-8E29-6930-2CFC2F655C06}"/>
          </ac:spMkLst>
        </pc:spChg>
        <pc:spChg chg="mod">
          <ac:chgData name="Mei Collins" userId="f58710cf-9b7c-4342-a50c-dd3de50b0186" providerId="ADAL" clId="{4E10CB1A-F8C8-49C9-BE85-F5308FEC9C38}" dt="2022-09-21T13:49:27.095" v="263" actId="1036"/>
          <ac:spMkLst>
            <pc:docMk/>
            <pc:sldMk cId="3134116867" sldId="1105"/>
            <ac:spMk id="9" creationId="{CC0E146C-00F2-E34C-9EEB-EF34C77EDF4F}"/>
          </ac:spMkLst>
        </pc:spChg>
        <pc:spChg chg="mod">
          <ac:chgData name="Mei Collins" userId="f58710cf-9b7c-4342-a50c-dd3de50b0186" providerId="ADAL" clId="{4E10CB1A-F8C8-49C9-BE85-F5308FEC9C38}" dt="2022-09-21T13:49:27.095" v="263" actId="1036"/>
          <ac:spMkLst>
            <pc:docMk/>
            <pc:sldMk cId="3134116867" sldId="1105"/>
            <ac:spMk id="10" creationId="{685CE1EA-613D-DC53-CD25-5F8FB2E6836C}"/>
          </ac:spMkLst>
        </pc:spChg>
        <pc:spChg chg="mod">
          <ac:chgData name="Mei Collins" userId="f58710cf-9b7c-4342-a50c-dd3de50b0186" providerId="ADAL" clId="{4E10CB1A-F8C8-49C9-BE85-F5308FEC9C38}" dt="2022-09-21T13:49:27.095" v="263" actId="1036"/>
          <ac:spMkLst>
            <pc:docMk/>
            <pc:sldMk cId="3134116867" sldId="1105"/>
            <ac:spMk id="11" creationId="{2CDD7139-C168-88C1-0C4F-AABAE3CDB80F}"/>
          </ac:spMkLst>
        </pc:spChg>
        <pc:spChg chg="mod">
          <ac:chgData name="Mei Collins" userId="f58710cf-9b7c-4342-a50c-dd3de50b0186" providerId="ADAL" clId="{4E10CB1A-F8C8-49C9-BE85-F5308FEC9C38}" dt="2022-09-21T13:49:27.095" v="263" actId="1036"/>
          <ac:spMkLst>
            <pc:docMk/>
            <pc:sldMk cId="3134116867" sldId="1105"/>
            <ac:spMk id="12" creationId="{D6B0FEA4-48B9-665E-D05D-07913B2CBF1D}"/>
          </ac:spMkLst>
        </pc:spChg>
        <pc:spChg chg="mod">
          <ac:chgData name="Mei Collins" userId="f58710cf-9b7c-4342-a50c-dd3de50b0186" providerId="ADAL" clId="{4E10CB1A-F8C8-49C9-BE85-F5308FEC9C38}" dt="2022-09-21T13:49:27.095" v="263" actId="1036"/>
          <ac:spMkLst>
            <pc:docMk/>
            <pc:sldMk cId="3134116867" sldId="1105"/>
            <ac:spMk id="13" creationId="{7EDBCC95-6AE9-8FA3-75C9-FD5BE57E8F17}"/>
          </ac:spMkLst>
        </pc:spChg>
        <pc:spChg chg="mod">
          <ac:chgData name="Mei Collins" userId="f58710cf-9b7c-4342-a50c-dd3de50b0186" providerId="ADAL" clId="{4E10CB1A-F8C8-49C9-BE85-F5308FEC9C38}" dt="2022-09-21T13:49:27.095" v="263" actId="1036"/>
          <ac:spMkLst>
            <pc:docMk/>
            <pc:sldMk cId="3134116867" sldId="1105"/>
            <ac:spMk id="14" creationId="{CD18592E-97A6-F971-7E9F-0805F88F28E1}"/>
          </ac:spMkLst>
        </pc:spChg>
        <pc:spChg chg="mod">
          <ac:chgData name="Mei Collins" userId="f58710cf-9b7c-4342-a50c-dd3de50b0186" providerId="ADAL" clId="{4E10CB1A-F8C8-49C9-BE85-F5308FEC9C38}" dt="2022-09-21T13:49:27.095" v="263" actId="1036"/>
          <ac:spMkLst>
            <pc:docMk/>
            <pc:sldMk cId="3134116867" sldId="1105"/>
            <ac:spMk id="15" creationId="{2C44E5AA-AA03-5D3B-C21A-7C80656B9D15}"/>
          </ac:spMkLst>
        </pc:spChg>
        <pc:spChg chg="mod">
          <ac:chgData name="Mei Collins" userId="f58710cf-9b7c-4342-a50c-dd3de50b0186" providerId="ADAL" clId="{4E10CB1A-F8C8-49C9-BE85-F5308FEC9C38}" dt="2022-09-21T13:49:27.095" v="263" actId="1036"/>
          <ac:spMkLst>
            <pc:docMk/>
            <pc:sldMk cId="3134116867" sldId="1105"/>
            <ac:spMk id="16" creationId="{09D4D89A-AE8E-F625-E6F8-B41A03455276}"/>
          </ac:spMkLst>
        </pc:spChg>
        <pc:spChg chg="mod">
          <ac:chgData name="Mei Collins" userId="f58710cf-9b7c-4342-a50c-dd3de50b0186" providerId="ADAL" clId="{4E10CB1A-F8C8-49C9-BE85-F5308FEC9C38}" dt="2022-09-21T13:49:27.095" v="263" actId="1036"/>
          <ac:spMkLst>
            <pc:docMk/>
            <pc:sldMk cId="3134116867" sldId="1105"/>
            <ac:spMk id="17" creationId="{FEE76E2A-E2AA-4426-D5D6-34380EE50116}"/>
          </ac:spMkLst>
        </pc:spChg>
        <pc:spChg chg="mod">
          <ac:chgData name="Mei Collins" userId="f58710cf-9b7c-4342-a50c-dd3de50b0186" providerId="ADAL" clId="{4E10CB1A-F8C8-49C9-BE85-F5308FEC9C38}" dt="2022-09-21T13:49:27.095" v="263" actId="1036"/>
          <ac:spMkLst>
            <pc:docMk/>
            <pc:sldMk cId="3134116867" sldId="1105"/>
            <ac:spMk id="18" creationId="{ACB2C515-6B68-8F9E-EDED-C4D8459586FC}"/>
          </ac:spMkLst>
        </pc:spChg>
        <pc:spChg chg="mod">
          <ac:chgData name="Mei Collins" userId="f58710cf-9b7c-4342-a50c-dd3de50b0186" providerId="ADAL" clId="{4E10CB1A-F8C8-49C9-BE85-F5308FEC9C38}" dt="2022-09-21T13:49:27.095" v="263" actId="1036"/>
          <ac:spMkLst>
            <pc:docMk/>
            <pc:sldMk cId="3134116867" sldId="1105"/>
            <ac:spMk id="19" creationId="{A08667B8-5DCD-0106-3FDB-D0C83A4D30F3}"/>
          </ac:spMkLst>
        </pc:spChg>
        <pc:spChg chg="mod">
          <ac:chgData name="Mei Collins" userId="f58710cf-9b7c-4342-a50c-dd3de50b0186" providerId="ADAL" clId="{4E10CB1A-F8C8-49C9-BE85-F5308FEC9C38}" dt="2022-09-21T13:49:27.095" v="263" actId="1036"/>
          <ac:spMkLst>
            <pc:docMk/>
            <pc:sldMk cId="3134116867" sldId="1105"/>
            <ac:spMk id="20" creationId="{5B1F180F-1779-E41E-5CE0-2EE7461EA937}"/>
          </ac:spMkLst>
        </pc:spChg>
        <pc:spChg chg="mod">
          <ac:chgData name="Mei Collins" userId="f58710cf-9b7c-4342-a50c-dd3de50b0186" providerId="ADAL" clId="{4E10CB1A-F8C8-49C9-BE85-F5308FEC9C38}" dt="2022-09-21T13:49:27.095" v="263" actId="1036"/>
          <ac:spMkLst>
            <pc:docMk/>
            <pc:sldMk cId="3134116867" sldId="1105"/>
            <ac:spMk id="21" creationId="{DC157AF0-026E-BF85-DB99-48DEE9718860}"/>
          </ac:spMkLst>
        </pc:spChg>
        <pc:spChg chg="mod">
          <ac:chgData name="Mei Collins" userId="f58710cf-9b7c-4342-a50c-dd3de50b0186" providerId="ADAL" clId="{4E10CB1A-F8C8-49C9-BE85-F5308FEC9C38}" dt="2022-09-21T13:49:27.095" v="263" actId="1036"/>
          <ac:spMkLst>
            <pc:docMk/>
            <pc:sldMk cId="3134116867" sldId="1105"/>
            <ac:spMk id="22" creationId="{46DD3F93-0AD2-4CC5-2D9A-C6BDC8213BF5}"/>
          </ac:spMkLst>
        </pc:spChg>
        <pc:spChg chg="mod">
          <ac:chgData name="Mei Collins" userId="f58710cf-9b7c-4342-a50c-dd3de50b0186" providerId="ADAL" clId="{4E10CB1A-F8C8-49C9-BE85-F5308FEC9C38}" dt="2022-09-21T13:49:27.095" v="263" actId="1036"/>
          <ac:spMkLst>
            <pc:docMk/>
            <pc:sldMk cId="3134116867" sldId="1105"/>
            <ac:spMk id="23" creationId="{3B98F960-5003-C7DB-DF7B-E4AC6F5B8546}"/>
          </ac:spMkLst>
        </pc:spChg>
        <pc:spChg chg="mod">
          <ac:chgData name="Mei Collins" userId="f58710cf-9b7c-4342-a50c-dd3de50b0186" providerId="ADAL" clId="{4E10CB1A-F8C8-49C9-BE85-F5308FEC9C38}" dt="2022-09-21T13:49:27.095" v="263" actId="1036"/>
          <ac:spMkLst>
            <pc:docMk/>
            <pc:sldMk cId="3134116867" sldId="1105"/>
            <ac:spMk id="24" creationId="{A3F8221F-2E1B-24F7-CE55-D186A2D6D2D0}"/>
          </ac:spMkLst>
        </pc:spChg>
        <pc:spChg chg="mod">
          <ac:chgData name="Mei Collins" userId="f58710cf-9b7c-4342-a50c-dd3de50b0186" providerId="ADAL" clId="{4E10CB1A-F8C8-49C9-BE85-F5308FEC9C38}" dt="2022-09-21T13:49:27.095" v="263" actId="1036"/>
          <ac:spMkLst>
            <pc:docMk/>
            <pc:sldMk cId="3134116867" sldId="1105"/>
            <ac:spMk id="25" creationId="{BFC630C3-BEFF-8A65-6C4E-62367FD78703}"/>
          </ac:spMkLst>
        </pc:spChg>
        <pc:spChg chg="mod">
          <ac:chgData name="Mei Collins" userId="f58710cf-9b7c-4342-a50c-dd3de50b0186" providerId="ADAL" clId="{4E10CB1A-F8C8-49C9-BE85-F5308FEC9C38}" dt="2022-09-21T13:49:27.095" v="263" actId="1036"/>
          <ac:spMkLst>
            <pc:docMk/>
            <pc:sldMk cId="3134116867" sldId="1105"/>
            <ac:spMk id="26" creationId="{FEA56E94-9156-4CEB-BD4C-24C1D04EBC47}"/>
          </ac:spMkLst>
        </pc:spChg>
        <pc:spChg chg="mod">
          <ac:chgData name="Mei Collins" userId="f58710cf-9b7c-4342-a50c-dd3de50b0186" providerId="ADAL" clId="{4E10CB1A-F8C8-49C9-BE85-F5308FEC9C38}" dt="2022-09-21T13:49:27.095" v="263" actId="1036"/>
          <ac:spMkLst>
            <pc:docMk/>
            <pc:sldMk cId="3134116867" sldId="1105"/>
            <ac:spMk id="28" creationId="{0E57C085-C557-97E8-9033-6F99D03E8D82}"/>
          </ac:spMkLst>
        </pc:spChg>
        <pc:spChg chg="mod">
          <ac:chgData name="Mei Collins" userId="f58710cf-9b7c-4342-a50c-dd3de50b0186" providerId="ADAL" clId="{4E10CB1A-F8C8-49C9-BE85-F5308FEC9C38}" dt="2022-09-21T13:49:27.095" v="263" actId="1036"/>
          <ac:spMkLst>
            <pc:docMk/>
            <pc:sldMk cId="3134116867" sldId="1105"/>
            <ac:spMk id="29" creationId="{7B456626-A5B6-26FE-FC49-CD3A7C4869FA}"/>
          </ac:spMkLst>
        </pc:spChg>
        <pc:spChg chg="mod">
          <ac:chgData name="Mei Collins" userId="f58710cf-9b7c-4342-a50c-dd3de50b0186" providerId="ADAL" clId="{4E10CB1A-F8C8-49C9-BE85-F5308FEC9C38}" dt="2022-09-21T13:49:27.095" v="263" actId="1036"/>
          <ac:spMkLst>
            <pc:docMk/>
            <pc:sldMk cId="3134116867" sldId="1105"/>
            <ac:spMk id="30" creationId="{0B235B5F-D7D9-D5C1-51A8-3D86C301C26A}"/>
          </ac:spMkLst>
        </pc:spChg>
        <pc:spChg chg="add del mod">
          <ac:chgData name="Mei Collins" userId="f58710cf-9b7c-4342-a50c-dd3de50b0186" providerId="ADAL" clId="{4E10CB1A-F8C8-49C9-BE85-F5308FEC9C38}" dt="2022-09-21T13:48:41.044" v="179" actId="478"/>
          <ac:spMkLst>
            <pc:docMk/>
            <pc:sldMk cId="3134116867" sldId="1105"/>
            <ac:spMk id="31" creationId="{1FDC0070-379F-7285-B1F9-04B4B21E4F63}"/>
          </ac:spMkLst>
        </pc:spChg>
        <pc:grpChg chg="mod">
          <ac:chgData name="Mei Collins" userId="f58710cf-9b7c-4342-a50c-dd3de50b0186" providerId="ADAL" clId="{4E10CB1A-F8C8-49C9-BE85-F5308FEC9C38}" dt="2022-09-21T13:49:27.095" v="263" actId="1036"/>
          <ac:grpSpMkLst>
            <pc:docMk/>
            <pc:sldMk cId="3134116867" sldId="1105"/>
            <ac:grpSpMk id="27" creationId="{30404BEF-08E4-DF08-2FD8-FB062789D400}"/>
          </ac:grpSpMkLst>
        </pc:grpChg>
        <pc:graphicFrameChg chg="del">
          <ac:chgData name="Mei Collins" userId="f58710cf-9b7c-4342-a50c-dd3de50b0186" providerId="ADAL" clId="{4E10CB1A-F8C8-49C9-BE85-F5308FEC9C38}" dt="2022-09-21T13:48:30.488" v="177" actId="478"/>
          <ac:graphicFrameMkLst>
            <pc:docMk/>
            <pc:sldMk cId="3134116867" sldId="1105"/>
            <ac:graphicFrameMk id="5" creationId="{FCD61B0B-A389-BF3C-CA0A-A272A0734EB2}"/>
          </ac:graphicFrameMkLst>
        </pc:graphicFrameChg>
      </pc:sldChg>
      <pc:sldChg chg="modSp mod modCm">
        <pc:chgData name="Mei Collins" userId="f58710cf-9b7c-4342-a50c-dd3de50b0186" providerId="ADAL" clId="{4E10CB1A-F8C8-49C9-BE85-F5308FEC9C38}" dt="2022-09-21T20:43:02.615" v="835"/>
        <pc:sldMkLst>
          <pc:docMk/>
          <pc:sldMk cId="2162338177" sldId="1136"/>
        </pc:sldMkLst>
        <pc:spChg chg="mod">
          <ac:chgData name="Mei Collins" userId="f58710cf-9b7c-4342-a50c-dd3de50b0186" providerId="ADAL" clId="{4E10CB1A-F8C8-49C9-BE85-F5308FEC9C38}" dt="2022-09-21T13:41:50.449" v="168" actId="20577"/>
          <ac:spMkLst>
            <pc:docMk/>
            <pc:sldMk cId="2162338177" sldId="1136"/>
            <ac:spMk id="3" creationId="{47353377-14C5-4D5C-900A-66BF11A6EED9}"/>
          </ac:spMkLst>
        </pc:spChg>
      </pc:sldChg>
      <pc:sldChg chg="modSp mod">
        <pc:chgData name="Mei Collins" userId="f58710cf-9b7c-4342-a50c-dd3de50b0186" providerId="ADAL" clId="{4E10CB1A-F8C8-49C9-BE85-F5308FEC9C38}" dt="2022-09-21T13:31:45.364" v="13" actId="13926"/>
        <pc:sldMkLst>
          <pc:docMk/>
          <pc:sldMk cId="98055445" sldId="1139"/>
        </pc:sldMkLst>
        <pc:spChg chg="mod">
          <ac:chgData name="Mei Collins" userId="f58710cf-9b7c-4342-a50c-dd3de50b0186" providerId="ADAL" clId="{4E10CB1A-F8C8-49C9-BE85-F5308FEC9C38}" dt="2022-09-21T13:31:45.364" v="13" actId="13926"/>
          <ac:spMkLst>
            <pc:docMk/>
            <pc:sldMk cId="98055445" sldId="1139"/>
            <ac:spMk id="5" creationId="{F8ED1FFC-B47D-3E26-B3C8-CAD7D5457DD7}"/>
          </ac:spMkLst>
        </pc:spChg>
        <pc:graphicFrameChg chg="modGraphic">
          <ac:chgData name="Mei Collins" userId="f58710cf-9b7c-4342-a50c-dd3de50b0186" providerId="ADAL" clId="{4E10CB1A-F8C8-49C9-BE85-F5308FEC9C38}" dt="2022-09-21T13:31:33.742" v="12" actId="207"/>
          <ac:graphicFrameMkLst>
            <pc:docMk/>
            <pc:sldMk cId="98055445" sldId="1139"/>
            <ac:graphicFrameMk id="6" creationId="{34588BB8-E2E6-66B9-60A3-8FDBAEF9181A}"/>
          </ac:graphicFrameMkLst>
        </pc:graphicFrameChg>
      </pc:sldChg>
      <pc:sldChg chg="ord">
        <pc:chgData name="Mei Collins" userId="f58710cf-9b7c-4342-a50c-dd3de50b0186" providerId="ADAL" clId="{4E10CB1A-F8C8-49C9-BE85-F5308FEC9C38}" dt="2022-09-20T20:45:07.995" v="0" actId="20578"/>
        <pc:sldMkLst>
          <pc:docMk/>
          <pc:sldMk cId="1563048097" sldId="1141"/>
        </pc:sldMkLst>
      </pc:sldChg>
      <pc:sldChg chg="modSp mod">
        <pc:chgData name="Mei Collins" userId="f58710cf-9b7c-4342-a50c-dd3de50b0186" providerId="ADAL" clId="{4E10CB1A-F8C8-49C9-BE85-F5308FEC9C38}" dt="2022-09-21T13:50:08.209" v="265" actId="207"/>
        <pc:sldMkLst>
          <pc:docMk/>
          <pc:sldMk cId="3270215762" sldId="1142"/>
        </pc:sldMkLst>
        <pc:spChg chg="mod">
          <ac:chgData name="Mei Collins" userId="f58710cf-9b7c-4342-a50c-dd3de50b0186" providerId="ADAL" clId="{4E10CB1A-F8C8-49C9-BE85-F5308FEC9C38}" dt="2022-09-21T13:50:08.209" v="265" actId="207"/>
          <ac:spMkLst>
            <pc:docMk/>
            <pc:sldMk cId="3270215762" sldId="1142"/>
            <ac:spMk id="3" creationId="{44A529D0-168F-80A0-709A-A7023D631DFF}"/>
          </ac:spMkLst>
        </pc:spChg>
      </pc:sldChg>
      <pc:sldChg chg="modCm">
        <pc:chgData name="Mei Collins" userId="f58710cf-9b7c-4342-a50c-dd3de50b0186" providerId="ADAL" clId="{4E10CB1A-F8C8-49C9-BE85-F5308FEC9C38}" dt="2022-09-21T14:10:48.690" v="384"/>
        <pc:sldMkLst>
          <pc:docMk/>
          <pc:sldMk cId="703776308" sldId="1143"/>
        </pc:sldMkLst>
      </pc:sldChg>
      <pc:sldChg chg="addSp delSp modSp add mod ord modCm">
        <pc:chgData name="Mei Collins" userId="f58710cf-9b7c-4342-a50c-dd3de50b0186" providerId="ADAL" clId="{4E10CB1A-F8C8-49C9-BE85-F5308FEC9C38}" dt="2022-09-21T20:43:54.743" v="857"/>
        <pc:sldMkLst>
          <pc:docMk/>
          <pc:sldMk cId="2136461491" sldId="1144"/>
        </pc:sldMkLst>
        <pc:spChg chg="add mod">
          <ac:chgData name="Mei Collins" userId="f58710cf-9b7c-4342-a50c-dd3de50b0186" providerId="ADAL" clId="{4E10CB1A-F8C8-49C9-BE85-F5308FEC9C38}" dt="2022-09-21T20:43:47.275" v="856" actId="20577"/>
          <ac:spMkLst>
            <pc:docMk/>
            <pc:sldMk cId="2136461491" sldId="1144"/>
            <ac:spMk id="3" creationId="{0658E7D6-63B8-CECC-A7A3-097D1D2A472B}"/>
          </ac:spMkLst>
        </pc:spChg>
        <pc:spChg chg="del">
          <ac:chgData name="Mei Collins" userId="f58710cf-9b7c-4342-a50c-dd3de50b0186" providerId="ADAL" clId="{4E10CB1A-F8C8-49C9-BE85-F5308FEC9C38}" dt="2022-09-21T13:40:09.627" v="98" actId="478"/>
          <ac:spMkLst>
            <pc:docMk/>
            <pc:sldMk cId="2136461491" sldId="1144"/>
            <ac:spMk id="6" creationId="{C14213B4-2ECE-803E-2055-4F7D1A7EB76A}"/>
          </ac:spMkLst>
        </pc:spChg>
        <pc:spChg chg="del">
          <ac:chgData name="Mei Collins" userId="f58710cf-9b7c-4342-a50c-dd3de50b0186" providerId="ADAL" clId="{4E10CB1A-F8C8-49C9-BE85-F5308FEC9C38}" dt="2022-09-21T13:40:09.627" v="98" actId="478"/>
          <ac:spMkLst>
            <pc:docMk/>
            <pc:sldMk cId="2136461491" sldId="1144"/>
            <ac:spMk id="7" creationId="{672C96EA-8488-B5A3-6A40-EDC661E0BE8A}"/>
          </ac:spMkLst>
        </pc:spChg>
        <pc:spChg chg="del">
          <ac:chgData name="Mei Collins" userId="f58710cf-9b7c-4342-a50c-dd3de50b0186" providerId="ADAL" clId="{4E10CB1A-F8C8-49C9-BE85-F5308FEC9C38}" dt="2022-09-21T13:40:09.627" v="98" actId="478"/>
          <ac:spMkLst>
            <pc:docMk/>
            <pc:sldMk cId="2136461491" sldId="1144"/>
            <ac:spMk id="8" creationId="{FF5DA82B-AA78-8E29-6930-2CFC2F655C06}"/>
          </ac:spMkLst>
        </pc:spChg>
        <pc:spChg chg="del mod">
          <ac:chgData name="Mei Collins" userId="f58710cf-9b7c-4342-a50c-dd3de50b0186" providerId="ADAL" clId="{4E10CB1A-F8C8-49C9-BE85-F5308FEC9C38}" dt="2022-09-21T13:48:36.855" v="178" actId="478"/>
          <ac:spMkLst>
            <pc:docMk/>
            <pc:sldMk cId="2136461491" sldId="1144"/>
            <ac:spMk id="9" creationId="{CC0E146C-00F2-E34C-9EEB-EF34C77EDF4F}"/>
          </ac:spMkLst>
        </pc:spChg>
        <pc:spChg chg="del">
          <ac:chgData name="Mei Collins" userId="f58710cf-9b7c-4342-a50c-dd3de50b0186" providerId="ADAL" clId="{4E10CB1A-F8C8-49C9-BE85-F5308FEC9C38}" dt="2022-09-21T13:40:20.413" v="102" actId="478"/>
          <ac:spMkLst>
            <pc:docMk/>
            <pc:sldMk cId="2136461491" sldId="1144"/>
            <ac:spMk id="10" creationId="{685CE1EA-613D-DC53-CD25-5F8FB2E6836C}"/>
          </ac:spMkLst>
        </pc:spChg>
        <pc:spChg chg="del mod">
          <ac:chgData name="Mei Collins" userId="f58710cf-9b7c-4342-a50c-dd3de50b0186" providerId="ADAL" clId="{4E10CB1A-F8C8-49C9-BE85-F5308FEC9C38}" dt="2022-09-21T13:40:15.871" v="100" actId="478"/>
          <ac:spMkLst>
            <pc:docMk/>
            <pc:sldMk cId="2136461491" sldId="1144"/>
            <ac:spMk id="11" creationId="{2CDD7139-C168-88C1-0C4F-AABAE3CDB80F}"/>
          </ac:spMkLst>
        </pc:spChg>
        <pc:spChg chg="del">
          <ac:chgData name="Mei Collins" userId="f58710cf-9b7c-4342-a50c-dd3de50b0186" providerId="ADAL" clId="{4E10CB1A-F8C8-49C9-BE85-F5308FEC9C38}" dt="2022-09-21T13:40:09.627" v="98" actId="478"/>
          <ac:spMkLst>
            <pc:docMk/>
            <pc:sldMk cId="2136461491" sldId="1144"/>
            <ac:spMk id="12" creationId="{D6B0FEA4-48B9-665E-D05D-07913B2CBF1D}"/>
          </ac:spMkLst>
        </pc:spChg>
        <pc:spChg chg="del">
          <ac:chgData name="Mei Collins" userId="f58710cf-9b7c-4342-a50c-dd3de50b0186" providerId="ADAL" clId="{4E10CB1A-F8C8-49C9-BE85-F5308FEC9C38}" dt="2022-09-21T13:40:09.627" v="98" actId="478"/>
          <ac:spMkLst>
            <pc:docMk/>
            <pc:sldMk cId="2136461491" sldId="1144"/>
            <ac:spMk id="13" creationId="{7EDBCC95-6AE9-8FA3-75C9-FD5BE57E8F17}"/>
          </ac:spMkLst>
        </pc:spChg>
        <pc:spChg chg="del">
          <ac:chgData name="Mei Collins" userId="f58710cf-9b7c-4342-a50c-dd3de50b0186" providerId="ADAL" clId="{4E10CB1A-F8C8-49C9-BE85-F5308FEC9C38}" dt="2022-09-21T13:40:18.150" v="101" actId="478"/>
          <ac:spMkLst>
            <pc:docMk/>
            <pc:sldMk cId="2136461491" sldId="1144"/>
            <ac:spMk id="14" creationId="{CD18592E-97A6-F971-7E9F-0805F88F28E1}"/>
          </ac:spMkLst>
        </pc:spChg>
        <pc:spChg chg="del">
          <ac:chgData name="Mei Collins" userId="f58710cf-9b7c-4342-a50c-dd3de50b0186" providerId="ADAL" clId="{4E10CB1A-F8C8-49C9-BE85-F5308FEC9C38}" dt="2022-09-21T13:40:09.627" v="98" actId="478"/>
          <ac:spMkLst>
            <pc:docMk/>
            <pc:sldMk cId="2136461491" sldId="1144"/>
            <ac:spMk id="15" creationId="{2C44E5AA-AA03-5D3B-C21A-7C80656B9D15}"/>
          </ac:spMkLst>
        </pc:spChg>
        <pc:spChg chg="del">
          <ac:chgData name="Mei Collins" userId="f58710cf-9b7c-4342-a50c-dd3de50b0186" providerId="ADAL" clId="{4E10CB1A-F8C8-49C9-BE85-F5308FEC9C38}" dt="2022-09-21T13:40:09.627" v="98" actId="478"/>
          <ac:spMkLst>
            <pc:docMk/>
            <pc:sldMk cId="2136461491" sldId="1144"/>
            <ac:spMk id="16" creationId="{09D4D89A-AE8E-F625-E6F8-B41A03455276}"/>
          </ac:spMkLst>
        </pc:spChg>
        <pc:spChg chg="del">
          <ac:chgData name="Mei Collins" userId="f58710cf-9b7c-4342-a50c-dd3de50b0186" providerId="ADAL" clId="{4E10CB1A-F8C8-49C9-BE85-F5308FEC9C38}" dt="2022-09-21T13:40:09.627" v="98" actId="478"/>
          <ac:spMkLst>
            <pc:docMk/>
            <pc:sldMk cId="2136461491" sldId="1144"/>
            <ac:spMk id="17" creationId="{FEE76E2A-E2AA-4426-D5D6-34380EE50116}"/>
          </ac:spMkLst>
        </pc:spChg>
        <pc:spChg chg="del">
          <ac:chgData name="Mei Collins" userId="f58710cf-9b7c-4342-a50c-dd3de50b0186" providerId="ADAL" clId="{4E10CB1A-F8C8-49C9-BE85-F5308FEC9C38}" dt="2022-09-21T13:40:09.627" v="98" actId="478"/>
          <ac:spMkLst>
            <pc:docMk/>
            <pc:sldMk cId="2136461491" sldId="1144"/>
            <ac:spMk id="18" creationId="{ACB2C515-6B68-8F9E-EDED-C4D8459586FC}"/>
          </ac:spMkLst>
        </pc:spChg>
        <pc:spChg chg="del">
          <ac:chgData name="Mei Collins" userId="f58710cf-9b7c-4342-a50c-dd3de50b0186" providerId="ADAL" clId="{4E10CB1A-F8C8-49C9-BE85-F5308FEC9C38}" dt="2022-09-21T13:40:09.627" v="98" actId="478"/>
          <ac:spMkLst>
            <pc:docMk/>
            <pc:sldMk cId="2136461491" sldId="1144"/>
            <ac:spMk id="19" creationId="{A08667B8-5DCD-0106-3FDB-D0C83A4D30F3}"/>
          </ac:spMkLst>
        </pc:spChg>
        <pc:spChg chg="del">
          <ac:chgData name="Mei Collins" userId="f58710cf-9b7c-4342-a50c-dd3de50b0186" providerId="ADAL" clId="{4E10CB1A-F8C8-49C9-BE85-F5308FEC9C38}" dt="2022-09-21T13:40:09.627" v="98" actId="478"/>
          <ac:spMkLst>
            <pc:docMk/>
            <pc:sldMk cId="2136461491" sldId="1144"/>
            <ac:spMk id="20" creationId="{5B1F180F-1779-E41E-5CE0-2EE7461EA937}"/>
          </ac:spMkLst>
        </pc:spChg>
        <pc:spChg chg="del">
          <ac:chgData name="Mei Collins" userId="f58710cf-9b7c-4342-a50c-dd3de50b0186" providerId="ADAL" clId="{4E10CB1A-F8C8-49C9-BE85-F5308FEC9C38}" dt="2022-09-21T13:40:09.627" v="98" actId="478"/>
          <ac:spMkLst>
            <pc:docMk/>
            <pc:sldMk cId="2136461491" sldId="1144"/>
            <ac:spMk id="21" creationId="{DC157AF0-026E-BF85-DB99-48DEE9718860}"/>
          </ac:spMkLst>
        </pc:spChg>
        <pc:spChg chg="del">
          <ac:chgData name="Mei Collins" userId="f58710cf-9b7c-4342-a50c-dd3de50b0186" providerId="ADAL" clId="{4E10CB1A-F8C8-49C9-BE85-F5308FEC9C38}" dt="2022-09-21T13:40:09.627" v="98" actId="478"/>
          <ac:spMkLst>
            <pc:docMk/>
            <pc:sldMk cId="2136461491" sldId="1144"/>
            <ac:spMk id="22" creationId="{46DD3F93-0AD2-4CC5-2D9A-C6BDC8213BF5}"/>
          </ac:spMkLst>
        </pc:spChg>
        <pc:spChg chg="del">
          <ac:chgData name="Mei Collins" userId="f58710cf-9b7c-4342-a50c-dd3de50b0186" providerId="ADAL" clId="{4E10CB1A-F8C8-49C9-BE85-F5308FEC9C38}" dt="2022-09-21T13:40:09.627" v="98" actId="478"/>
          <ac:spMkLst>
            <pc:docMk/>
            <pc:sldMk cId="2136461491" sldId="1144"/>
            <ac:spMk id="23" creationId="{3B98F960-5003-C7DB-DF7B-E4AC6F5B8546}"/>
          </ac:spMkLst>
        </pc:spChg>
        <pc:spChg chg="del">
          <ac:chgData name="Mei Collins" userId="f58710cf-9b7c-4342-a50c-dd3de50b0186" providerId="ADAL" clId="{4E10CB1A-F8C8-49C9-BE85-F5308FEC9C38}" dt="2022-09-21T13:40:09.627" v="98" actId="478"/>
          <ac:spMkLst>
            <pc:docMk/>
            <pc:sldMk cId="2136461491" sldId="1144"/>
            <ac:spMk id="24" creationId="{A3F8221F-2E1B-24F7-CE55-D186A2D6D2D0}"/>
          </ac:spMkLst>
        </pc:spChg>
        <pc:spChg chg="del">
          <ac:chgData name="Mei Collins" userId="f58710cf-9b7c-4342-a50c-dd3de50b0186" providerId="ADAL" clId="{4E10CB1A-F8C8-49C9-BE85-F5308FEC9C38}" dt="2022-09-21T13:40:09.627" v="98" actId="478"/>
          <ac:spMkLst>
            <pc:docMk/>
            <pc:sldMk cId="2136461491" sldId="1144"/>
            <ac:spMk id="25" creationId="{BFC630C3-BEFF-8A65-6C4E-62367FD78703}"/>
          </ac:spMkLst>
        </pc:spChg>
        <pc:spChg chg="del">
          <ac:chgData name="Mei Collins" userId="f58710cf-9b7c-4342-a50c-dd3de50b0186" providerId="ADAL" clId="{4E10CB1A-F8C8-49C9-BE85-F5308FEC9C38}" dt="2022-09-21T13:40:09.627" v="98" actId="478"/>
          <ac:spMkLst>
            <pc:docMk/>
            <pc:sldMk cId="2136461491" sldId="1144"/>
            <ac:spMk id="26" creationId="{FEA56E94-9156-4CEB-BD4C-24C1D04EBC47}"/>
          </ac:spMkLst>
        </pc:spChg>
        <pc:grpChg chg="del">
          <ac:chgData name="Mei Collins" userId="f58710cf-9b7c-4342-a50c-dd3de50b0186" providerId="ADAL" clId="{4E10CB1A-F8C8-49C9-BE85-F5308FEC9C38}" dt="2022-09-21T13:40:09.627" v="98" actId="478"/>
          <ac:grpSpMkLst>
            <pc:docMk/>
            <pc:sldMk cId="2136461491" sldId="1144"/>
            <ac:grpSpMk id="27" creationId="{30404BEF-08E4-DF08-2FD8-FB062789D400}"/>
          </ac:grpSpMkLst>
        </pc:grpChg>
        <pc:graphicFrameChg chg="mod">
          <ac:chgData name="Mei Collins" userId="f58710cf-9b7c-4342-a50c-dd3de50b0186" providerId="ADAL" clId="{4E10CB1A-F8C8-49C9-BE85-F5308FEC9C38}" dt="2022-09-21T13:40:26.675" v="103" actId="1076"/>
          <ac:graphicFrameMkLst>
            <pc:docMk/>
            <pc:sldMk cId="2136461491" sldId="1144"/>
            <ac:graphicFrameMk id="5" creationId="{FCD61B0B-A389-BF3C-CA0A-A272A0734EB2}"/>
          </ac:graphicFrameMkLst>
        </pc:graphicFrameChg>
      </pc:sldChg>
    </pc:docChg>
  </pc:docChgLst>
  <pc:docChgLst>
    <pc:chgData name="Mei Collins" userId="f58710cf-9b7c-4342-a50c-dd3de50b0186" providerId="ADAL" clId="{FCAEF8C5-05B3-4ECB-8DCA-764BC0D4DD06}"/>
    <pc:docChg chg="">
      <pc:chgData name="Mei Collins" userId="f58710cf-9b7c-4342-a50c-dd3de50b0186" providerId="ADAL" clId="{FCAEF8C5-05B3-4ECB-8DCA-764BC0D4DD06}" dt="2023-07-18T17:04:02.695" v="1"/>
      <pc:docMkLst>
        <pc:docMk/>
      </pc:docMkLst>
      <pc:sldChg chg="delCm">
        <pc:chgData name="Mei Collins" userId="f58710cf-9b7c-4342-a50c-dd3de50b0186" providerId="ADAL" clId="{FCAEF8C5-05B3-4ECB-8DCA-764BC0D4DD06}" dt="2023-07-18T17:04:02.695" v="1"/>
        <pc:sldMkLst>
          <pc:docMk/>
          <pc:sldMk cId="3418432660" sldId="1085"/>
        </pc:sldMkLst>
        <pc:extLst>
          <p:ext xmlns:p="http://schemas.openxmlformats.org/presentationml/2006/main" uri="{D6D511B9-2390-475A-947B-AFAB55BFBCF1}">
            <pc226:cmChg xmlns:pc226="http://schemas.microsoft.com/office/powerpoint/2022/06/main/command" chg="del">
              <pc226:chgData name="Mei Collins" userId="f58710cf-9b7c-4342-a50c-dd3de50b0186" providerId="ADAL" clId="{FCAEF8C5-05B3-4ECB-8DCA-764BC0D4DD06}" dt="2023-07-18T17:04:02.695" v="1"/>
              <pc2:cmMkLst xmlns:pc2="http://schemas.microsoft.com/office/powerpoint/2019/9/main/command">
                <pc:docMk/>
                <pc:sldMk cId="3418432660" sldId="1085"/>
                <pc2:cmMk id="{7AAC73C5-0916-4A74-946E-12F683D2D595}"/>
              </pc2:cmMkLst>
            </pc226:cmChg>
          </p:ext>
        </pc:extLst>
      </pc:sldChg>
      <pc:sldChg chg="delCm">
        <pc:chgData name="Mei Collins" userId="f58710cf-9b7c-4342-a50c-dd3de50b0186" providerId="ADAL" clId="{FCAEF8C5-05B3-4ECB-8DCA-764BC0D4DD06}" dt="2023-07-18T17:03:44.354" v="0"/>
        <pc:sldMkLst>
          <pc:docMk/>
          <pc:sldMk cId="3134116867" sldId="1105"/>
        </pc:sldMkLst>
        <pc:extLst>
          <p:ext xmlns:p="http://schemas.openxmlformats.org/presentationml/2006/main" uri="{D6D511B9-2390-475A-947B-AFAB55BFBCF1}">
            <pc226:cmChg xmlns:pc226="http://schemas.microsoft.com/office/powerpoint/2022/06/main/command" chg="del">
              <pc226:chgData name="Mei Collins" userId="f58710cf-9b7c-4342-a50c-dd3de50b0186" providerId="ADAL" clId="{FCAEF8C5-05B3-4ECB-8DCA-764BC0D4DD06}" dt="2023-07-18T17:03:44.354" v="0"/>
              <pc2:cmMkLst xmlns:pc2="http://schemas.microsoft.com/office/powerpoint/2019/9/main/command">
                <pc:docMk/>
                <pc:sldMk cId="3134116867" sldId="1105"/>
                <pc2:cmMk id="{9C42975D-8B44-4607-96AA-317BF3E90483}"/>
              </pc2:cmMkLst>
            </pc226:cmChg>
          </p:ext>
        </pc:ext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image" Target="../media/image3.jp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image" Target="../media/image3.jp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54BE0-1E4E-4A4D-840D-3F07657D0C06}" type="doc">
      <dgm:prSet loTypeId="urn:microsoft.com/office/officeart/2008/layout/PictureStrips" loCatId="picture" qsTypeId="urn:microsoft.com/office/officeart/2005/8/quickstyle/simple2" qsCatId="simple" csTypeId="urn:microsoft.com/office/officeart/2005/8/colors/accent1_2" csCatId="accent1" phldr="1"/>
      <dgm:spPr/>
      <dgm:t>
        <a:bodyPr/>
        <a:lstStyle/>
        <a:p>
          <a:endParaRPr lang="en-US"/>
        </a:p>
      </dgm:t>
    </dgm:pt>
    <dgm:pt modelId="{37FA0413-37FC-426E-904B-20B302C454AE}">
      <dgm:prSet phldrT="[Text]"/>
      <dgm:spPr/>
      <dgm:t>
        <a:bodyPr/>
        <a:lstStyle/>
        <a:p>
          <a:r>
            <a:rPr lang="en-US" dirty="0"/>
            <a:t>Agriculture</a:t>
          </a:r>
        </a:p>
      </dgm:t>
    </dgm:pt>
    <dgm:pt modelId="{8172A35C-3D78-45CC-9C2B-761BE100990F}" type="parTrans" cxnId="{8D09BF50-292C-4216-8058-68149BCDA692}">
      <dgm:prSet/>
      <dgm:spPr/>
      <dgm:t>
        <a:bodyPr/>
        <a:lstStyle/>
        <a:p>
          <a:endParaRPr lang="en-US"/>
        </a:p>
      </dgm:t>
    </dgm:pt>
    <dgm:pt modelId="{76315B52-BD0A-46C1-BCA7-8E2C99907969}" type="sibTrans" cxnId="{8D09BF50-292C-4216-8058-68149BCDA692}">
      <dgm:prSet/>
      <dgm:spPr/>
      <dgm:t>
        <a:bodyPr/>
        <a:lstStyle/>
        <a:p>
          <a:endParaRPr lang="en-US"/>
        </a:p>
      </dgm:t>
    </dgm:pt>
    <dgm:pt modelId="{869ED0E6-6819-4F88-8AA5-CD65405AAD5C}">
      <dgm:prSet/>
      <dgm:spPr/>
      <dgm:t>
        <a:bodyPr/>
        <a:lstStyle/>
        <a:p>
          <a:r>
            <a:rPr lang="en-US" dirty="0"/>
            <a:t>Energy production</a:t>
          </a:r>
        </a:p>
      </dgm:t>
    </dgm:pt>
    <dgm:pt modelId="{BECAD334-7170-43E3-9604-75C7EC1B7CE3}" type="parTrans" cxnId="{0DDB42CF-0645-44FA-A59D-D3AA997B117C}">
      <dgm:prSet/>
      <dgm:spPr/>
      <dgm:t>
        <a:bodyPr/>
        <a:lstStyle/>
        <a:p>
          <a:endParaRPr lang="en-US"/>
        </a:p>
      </dgm:t>
    </dgm:pt>
    <dgm:pt modelId="{B6CB6F26-6713-4B8D-A5CC-0C4698082728}" type="sibTrans" cxnId="{0DDB42CF-0645-44FA-A59D-D3AA997B117C}">
      <dgm:prSet/>
      <dgm:spPr/>
      <dgm:t>
        <a:bodyPr/>
        <a:lstStyle/>
        <a:p>
          <a:endParaRPr lang="en-US"/>
        </a:p>
      </dgm:t>
    </dgm:pt>
    <dgm:pt modelId="{9AA2B949-7D3C-4DF1-9E1F-5640AFA9226F}">
      <dgm:prSet/>
      <dgm:spPr/>
      <dgm:t>
        <a:bodyPr/>
        <a:lstStyle/>
        <a:p>
          <a:r>
            <a:rPr lang="en-US" dirty="0"/>
            <a:t>Natural sources</a:t>
          </a:r>
        </a:p>
      </dgm:t>
    </dgm:pt>
    <dgm:pt modelId="{0E6AFB9A-7DAF-4C16-88B9-FC19465A578B}" type="parTrans" cxnId="{68C23C1C-85E8-4FDC-A2A2-55126ECFCD9F}">
      <dgm:prSet/>
      <dgm:spPr/>
      <dgm:t>
        <a:bodyPr/>
        <a:lstStyle/>
        <a:p>
          <a:endParaRPr lang="en-US"/>
        </a:p>
      </dgm:t>
    </dgm:pt>
    <dgm:pt modelId="{B7CC6702-EFEC-4C83-BA88-D9D6DA3FBBC9}" type="sibTrans" cxnId="{68C23C1C-85E8-4FDC-A2A2-55126ECFCD9F}">
      <dgm:prSet/>
      <dgm:spPr/>
      <dgm:t>
        <a:bodyPr/>
        <a:lstStyle/>
        <a:p>
          <a:endParaRPr lang="en-US"/>
        </a:p>
      </dgm:t>
    </dgm:pt>
    <dgm:pt modelId="{AD696DD2-BCBB-4BA0-A6C0-CB78DA7A9E1A}">
      <dgm:prSet custT="1"/>
      <dgm:spPr/>
      <dgm:t>
        <a:bodyPr/>
        <a:lstStyle/>
        <a:p>
          <a:r>
            <a:rPr lang="en-US" sz="3600" dirty="0"/>
            <a:t>Waste</a:t>
          </a:r>
          <a:r>
            <a:rPr lang="en-US" sz="2400" dirty="0"/>
            <a:t> </a:t>
          </a:r>
          <a:r>
            <a:rPr lang="en-US" sz="1800" dirty="0"/>
            <a:t>(landfills)</a:t>
          </a:r>
          <a:endParaRPr lang="en-US" sz="2400" dirty="0"/>
        </a:p>
      </dgm:t>
    </dgm:pt>
    <dgm:pt modelId="{DBCEC754-40E6-4278-8167-A991205F7D06}" type="parTrans" cxnId="{3D7683D1-131C-4D8A-98F0-43A120449A6C}">
      <dgm:prSet/>
      <dgm:spPr/>
      <dgm:t>
        <a:bodyPr/>
        <a:lstStyle/>
        <a:p>
          <a:endParaRPr lang="en-US"/>
        </a:p>
      </dgm:t>
    </dgm:pt>
    <dgm:pt modelId="{BE6415DF-CECD-4844-BAA5-3A9BDB540FE7}" type="sibTrans" cxnId="{3D7683D1-131C-4D8A-98F0-43A120449A6C}">
      <dgm:prSet/>
      <dgm:spPr/>
      <dgm:t>
        <a:bodyPr/>
        <a:lstStyle/>
        <a:p>
          <a:endParaRPr lang="en-US"/>
        </a:p>
      </dgm:t>
    </dgm:pt>
    <dgm:pt modelId="{9451CCFA-DEE5-453A-B23F-2382501AFCDD}">
      <dgm:prSet/>
      <dgm:spPr/>
      <dgm:t>
        <a:bodyPr/>
        <a:lstStyle/>
        <a:p>
          <a:r>
            <a:rPr lang="en-US"/>
            <a:t>Road transport</a:t>
          </a:r>
          <a:endParaRPr lang="en-US" dirty="0"/>
        </a:p>
      </dgm:t>
    </dgm:pt>
    <dgm:pt modelId="{1211F1DC-3CAC-47EE-BF43-0E338A05608C}" type="parTrans" cxnId="{BA186BD9-3BC4-4580-838D-8E2F5CFC711E}">
      <dgm:prSet/>
      <dgm:spPr/>
      <dgm:t>
        <a:bodyPr/>
        <a:lstStyle/>
        <a:p>
          <a:endParaRPr lang="en-US"/>
        </a:p>
      </dgm:t>
    </dgm:pt>
    <dgm:pt modelId="{BF9A7832-80C8-4CE6-8D3C-C93B6B1FCBD9}" type="sibTrans" cxnId="{BA186BD9-3BC4-4580-838D-8E2F5CFC711E}">
      <dgm:prSet/>
      <dgm:spPr/>
      <dgm:t>
        <a:bodyPr/>
        <a:lstStyle/>
        <a:p>
          <a:endParaRPr lang="en-US"/>
        </a:p>
      </dgm:t>
    </dgm:pt>
    <dgm:pt modelId="{06E7F29B-D253-4C70-8758-463B48D0B957}">
      <dgm:prSet custT="1"/>
      <dgm:spPr/>
      <dgm:t>
        <a:bodyPr/>
        <a:lstStyle/>
        <a:p>
          <a:r>
            <a:rPr lang="en-US" sz="2800" dirty="0"/>
            <a:t>Fuel combustion </a:t>
          </a:r>
          <a:r>
            <a:rPr lang="en-US" sz="1800" dirty="0"/>
            <a:t>(industry, households, others)</a:t>
          </a:r>
          <a:endParaRPr lang="en-US" sz="2400" dirty="0"/>
        </a:p>
      </dgm:t>
    </dgm:pt>
    <dgm:pt modelId="{577244A5-BA01-4B07-ACFA-98067C1790C7}" type="parTrans" cxnId="{F71E9F92-C8D6-4411-B50E-047FF5D243F3}">
      <dgm:prSet/>
      <dgm:spPr/>
      <dgm:t>
        <a:bodyPr/>
        <a:lstStyle/>
        <a:p>
          <a:endParaRPr lang="en-US"/>
        </a:p>
      </dgm:t>
    </dgm:pt>
    <dgm:pt modelId="{4A1F63EE-34D0-43BD-93C1-5F9BAD36FF76}" type="sibTrans" cxnId="{F71E9F92-C8D6-4411-B50E-047FF5D243F3}">
      <dgm:prSet/>
      <dgm:spPr/>
      <dgm:t>
        <a:bodyPr/>
        <a:lstStyle/>
        <a:p>
          <a:endParaRPr lang="en-US"/>
        </a:p>
      </dgm:t>
    </dgm:pt>
    <dgm:pt modelId="{2648DE4D-40C0-4ECD-B498-EA1AB0668E05}" type="pres">
      <dgm:prSet presAssocID="{8A654BE0-1E4E-4A4D-840D-3F07657D0C06}" presName="Name0" presStyleCnt="0">
        <dgm:presLayoutVars>
          <dgm:dir/>
          <dgm:resizeHandles val="exact"/>
        </dgm:presLayoutVars>
      </dgm:prSet>
      <dgm:spPr/>
    </dgm:pt>
    <dgm:pt modelId="{FDB10295-0E50-40A4-8C62-1346330B3D37}" type="pres">
      <dgm:prSet presAssocID="{37FA0413-37FC-426E-904B-20B302C454AE}" presName="composite" presStyleCnt="0"/>
      <dgm:spPr/>
    </dgm:pt>
    <dgm:pt modelId="{70EE85A7-33CE-48E2-BF31-FA736C8761DD}" type="pres">
      <dgm:prSet presAssocID="{37FA0413-37FC-426E-904B-20B302C454AE}" presName="rect1" presStyleLbl="trAlignAcc1" presStyleIdx="0" presStyleCnt="6">
        <dgm:presLayoutVars>
          <dgm:bulletEnabled val="1"/>
        </dgm:presLayoutVars>
      </dgm:prSet>
      <dgm:spPr/>
    </dgm:pt>
    <dgm:pt modelId="{89DBB500-4308-4A21-91DB-3F83F8EAF502}" type="pres">
      <dgm:prSet presAssocID="{37FA0413-37FC-426E-904B-20B302C454AE}"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Rows of crops"/>
        </a:ext>
      </dgm:extLst>
    </dgm:pt>
    <dgm:pt modelId="{1CDE2108-614D-4DE5-B1BA-528061F5743F}" type="pres">
      <dgm:prSet presAssocID="{76315B52-BD0A-46C1-BCA7-8E2C99907969}" presName="sibTrans" presStyleCnt="0"/>
      <dgm:spPr/>
    </dgm:pt>
    <dgm:pt modelId="{D92FEA8D-30BC-436A-B1C2-6D7C97C079C9}" type="pres">
      <dgm:prSet presAssocID="{869ED0E6-6819-4F88-8AA5-CD65405AAD5C}" presName="composite" presStyleCnt="0"/>
      <dgm:spPr/>
    </dgm:pt>
    <dgm:pt modelId="{5C791EE1-BE72-4D65-BDC3-A43DFD7355C4}" type="pres">
      <dgm:prSet presAssocID="{869ED0E6-6819-4F88-8AA5-CD65405AAD5C}" presName="rect1" presStyleLbl="trAlignAcc1" presStyleIdx="1" presStyleCnt="6">
        <dgm:presLayoutVars>
          <dgm:bulletEnabled val="1"/>
        </dgm:presLayoutVars>
      </dgm:prSet>
      <dgm:spPr/>
    </dgm:pt>
    <dgm:pt modelId="{36BC223D-26B1-4289-9FFA-B47BD13BF0F1}" type="pres">
      <dgm:prSet presAssocID="{869ED0E6-6819-4F88-8AA5-CD65405AAD5C}"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extLst>
        <a:ext uri="{E40237B7-FDA0-4F09-8148-C483321AD2D9}">
          <dgm14:cNvPr xmlns:dgm14="http://schemas.microsoft.com/office/drawing/2010/diagram" id="0" name="" descr="Thermal power station"/>
        </a:ext>
      </dgm:extLst>
    </dgm:pt>
    <dgm:pt modelId="{9FDB7595-1835-4E06-943F-D091F5470B71}" type="pres">
      <dgm:prSet presAssocID="{B6CB6F26-6713-4B8D-A5CC-0C4698082728}" presName="sibTrans" presStyleCnt="0"/>
      <dgm:spPr/>
    </dgm:pt>
    <dgm:pt modelId="{65851850-3E45-4D58-9168-BD98BD4D0D06}" type="pres">
      <dgm:prSet presAssocID="{9AA2B949-7D3C-4DF1-9E1F-5640AFA9226F}" presName="composite" presStyleCnt="0"/>
      <dgm:spPr/>
    </dgm:pt>
    <dgm:pt modelId="{058736E8-A973-43A0-A0D2-774153EE0CF6}" type="pres">
      <dgm:prSet presAssocID="{9AA2B949-7D3C-4DF1-9E1F-5640AFA9226F}" presName="rect1" presStyleLbl="trAlignAcc1" presStyleIdx="2" presStyleCnt="6">
        <dgm:presLayoutVars>
          <dgm:bulletEnabled val="1"/>
        </dgm:presLayoutVars>
      </dgm:prSet>
      <dgm:spPr/>
    </dgm:pt>
    <dgm:pt modelId="{F85E099E-82EF-468B-873C-44D526F52B2A}" type="pres">
      <dgm:prSet presAssocID="{9AA2B949-7D3C-4DF1-9E1F-5640AFA9226F}"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84000" r="-84000"/>
          </a:stretch>
        </a:blipFill>
      </dgm:spPr>
      <dgm:extLst>
        <a:ext uri="{E40237B7-FDA0-4F09-8148-C483321AD2D9}">
          <dgm14:cNvPr xmlns:dgm14="http://schemas.microsoft.com/office/drawing/2010/diagram" id="0" name="" descr="Sand in the desert"/>
        </a:ext>
      </dgm:extLst>
    </dgm:pt>
    <dgm:pt modelId="{80A7A68C-6BAB-4B74-97DA-BE92C8295012}" type="pres">
      <dgm:prSet presAssocID="{B7CC6702-EFEC-4C83-BA88-D9D6DA3FBBC9}" presName="sibTrans" presStyleCnt="0"/>
      <dgm:spPr/>
    </dgm:pt>
    <dgm:pt modelId="{65A254F0-EF7E-4598-A1E8-993182651B59}" type="pres">
      <dgm:prSet presAssocID="{AD696DD2-BCBB-4BA0-A6C0-CB78DA7A9E1A}" presName="composite" presStyleCnt="0"/>
      <dgm:spPr/>
    </dgm:pt>
    <dgm:pt modelId="{A49B9967-9E50-486D-9C2E-F5E189B65E69}" type="pres">
      <dgm:prSet presAssocID="{AD696DD2-BCBB-4BA0-A6C0-CB78DA7A9E1A}" presName="rect1" presStyleLbl="trAlignAcc1" presStyleIdx="3" presStyleCnt="6">
        <dgm:presLayoutVars>
          <dgm:bulletEnabled val="1"/>
        </dgm:presLayoutVars>
      </dgm:prSet>
      <dgm:spPr/>
    </dgm:pt>
    <dgm:pt modelId="{522CB132-4EB5-4032-A912-6EACC92A0F2B}" type="pres">
      <dgm:prSet presAssocID="{AD696DD2-BCBB-4BA0-A6C0-CB78DA7A9E1A}"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dgm:spPr>
      <dgm:extLst>
        <a:ext uri="{E40237B7-FDA0-4F09-8148-C483321AD2D9}">
          <dgm14:cNvPr xmlns:dgm14="http://schemas.microsoft.com/office/drawing/2010/diagram" id="0" name="" descr="Crushed plastic water bottle"/>
        </a:ext>
      </dgm:extLst>
    </dgm:pt>
    <dgm:pt modelId="{316436A5-F562-4C5A-AD2C-FFB8A9294F0E}" type="pres">
      <dgm:prSet presAssocID="{BE6415DF-CECD-4844-BAA5-3A9BDB540FE7}" presName="sibTrans" presStyleCnt="0"/>
      <dgm:spPr/>
    </dgm:pt>
    <dgm:pt modelId="{31C5DC99-5EBF-4794-BEB9-AFE1B8BBAF2C}" type="pres">
      <dgm:prSet presAssocID="{9451CCFA-DEE5-453A-B23F-2382501AFCDD}" presName="composite" presStyleCnt="0"/>
      <dgm:spPr/>
    </dgm:pt>
    <dgm:pt modelId="{F968C39D-01DF-4F12-A1BE-BBB48A01A616}" type="pres">
      <dgm:prSet presAssocID="{9451CCFA-DEE5-453A-B23F-2382501AFCDD}" presName="rect1" presStyleLbl="trAlignAcc1" presStyleIdx="4" presStyleCnt="6">
        <dgm:presLayoutVars>
          <dgm:bulletEnabled val="1"/>
        </dgm:presLayoutVars>
      </dgm:prSet>
      <dgm:spPr/>
    </dgm:pt>
    <dgm:pt modelId="{5F4582A7-4AF2-416C-BDBA-5C5D1349D6B6}" type="pres">
      <dgm:prSet presAssocID="{9451CCFA-DEE5-453A-B23F-2382501AFCDD}"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66000" r="-66000"/>
          </a:stretch>
        </a:blipFill>
      </dgm:spPr>
      <dgm:extLst>
        <a:ext uri="{E40237B7-FDA0-4F09-8148-C483321AD2D9}">
          <dgm14:cNvPr xmlns:dgm14="http://schemas.microsoft.com/office/drawing/2010/diagram" id="0" name="" descr="Cars in a traffic jam"/>
        </a:ext>
      </dgm:extLst>
    </dgm:pt>
    <dgm:pt modelId="{5E696728-9ED4-4CEA-B9CE-4F4A30FED091}" type="pres">
      <dgm:prSet presAssocID="{BF9A7832-80C8-4CE6-8D3C-C93B6B1FCBD9}" presName="sibTrans" presStyleCnt="0"/>
      <dgm:spPr/>
    </dgm:pt>
    <dgm:pt modelId="{822F1CAA-2F14-4426-871D-FBA0AD4A2705}" type="pres">
      <dgm:prSet presAssocID="{06E7F29B-D253-4C70-8758-463B48D0B957}" presName="composite" presStyleCnt="0"/>
      <dgm:spPr/>
    </dgm:pt>
    <dgm:pt modelId="{7BA8165C-3F6E-4043-9D24-5A0B9EA9F2FF}" type="pres">
      <dgm:prSet presAssocID="{06E7F29B-D253-4C70-8758-463B48D0B957}" presName="rect1" presStyleLbl="trAlignAcc1" presStyleIdx="5" presStyleCnt="6">
        <dgm:presLayoutVars>
          <dgm:bulletEnabled val="1"/>
        </dgm:presLayoutVars>
      </dgm:prSet>
      <dgm:spPr/>
    </dgm:pt>
    <dgm:pt modelId="{955AE103-FE80-44B2-AD11-80B51792784C}" type="pres">
      <dgm:prSet presAssocID="{06E7F29B-D253-4C70-8758-463B48D0B957}"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Flame"/>
        </a:ext>
      </dgm:extLst>
    </dgm:pt>
  </dgm:ptLst>
  <dgm:cxnLst>
    <dgm:cxn modelId="{D5BCBE18-507A-4F4A-9F9F-734263655752}" type="presOf" srcId="{8A654BE0-1E4E-4A4D-840D-3F07657D0C06}" destId="{2648DE4D-40C0-4ECD-B498-EA1AB0668E05}" srcOrd="0" destOrd="0" presId="urn:microsoft.com/office/officeart/2008/layout/PictureStrips"/>
    <dgm:cxn modelId="{68C23C1C-85E8-4FDC-A2A2-55126ECFCD9F}" srcId="{8A654BE0-1E4E-4A4D-840D-3F07657D0C06}" destId="{9AA2B949-7D3C-4DF1-9E1F-5640AFA9226F}" srcOrd="2" destOrd="0" parTransId="{0E6AFB9A-7DAF-4C16-88B9-FC19465A578B}" sibTransId="{B7CC6702-EFEC-4C83-BA88-D9D6DA3FBBC9}"/>
    <dgm:cxn modelId="{B6A8BE65-68AF-41B2-A793-37329C372AB7}" type="presOf" srcId="{869ED0E6-6819-4F88-8AA5-CD65405AAD5C}" destId="{5C791EE1-BE72-4D65-BDC3-A43DFD7355C4}" srcOrd="0" destOrd="0" presId="urn:microsoft.com/office/officeart/2008/layout/PictureStrips"/>
    <dgm:cxn modelId="{7264306A-BD21-44AC-A884-59C6CC2276A0}" type="presOf" srcId="{9AA2B949-7D3C-4DF1-9E1F-5640AFA9226F}" destId="{058736E8-A973-43A0-A0D2-774153EE0CF6}" srcOrd="0" destOrd="0" presId="urn:microsoft.com/office/officeart/2008/layout/PictureStrips"/>
    <dgm:cxn modelId="{8D09BF50-292C-4216-8058-68149BCDA692}" srcId="{8A654BE0-1E4E-4A4D-840D-3F07657D0C06}" destId="{37FA0413-37FC-426E-904B-20B302C454AE}" srcOrd="0" destOrd="0" parTransId="{8172A35C-3D78-45CC-9C2B-761BE100990F}" sibTransId="{76315B52-BD0A-46C1-BCA7-8E2C99907969}"/>
    <dgm:cxn modelId="{D3572573-A6E9-4C29-B9FA-E9EB3513D88C}" type="presOf" srcId="{AD696DD2-BCBB-4BA0-A6C0-CB78DA7A9E1A}" destId="{A49B9967-9E50-486D-9C2E-F5E189B65E69}" srcOrd="0" destOrd="0" presId="urn:microsoft.com/office/officeart/2008/layout/PictureStrips"/>
    <dgm:cxn modelId="{F71E9F92-C8D6-4411-B50E-047FF5D243F3}" srcId="{8A654BE0-1E4E-4A4D-840D-3F07657D0C06}" destId="{06E7F29B-D253-4C70-8758-463B48D0B957}" srcOrd="5" destOrd="0" parTransId="{577244A5-BA01-4B07-ACFA-98067C1790C7}" sibTransId="{4A1F63EE-34D0-43BD-93C1-5F9BAD36FF76}"/>
    <dgm:cxn modelId="{90568EB9-DE75-4901-B160-D9BC3F26E1FE}" type="presOf" srcId="{06E7F29B-D253-4C70-8758-463B48D0B957}" destId="{7BA8165C-3F6E-4043-9D24-5A0B9EA9F2FF}" srcOrd="0" destOrd="0" presId="urn:microsoft.com/office/officeart/2008/layout/PictureStrips"/>
    <dgm:cxn modelId="{7AAE92BC-A128-4D7A-B24C-B3A7C77A3F0D}" type="presOf" srcId="{37FA0413-37FC-426E-904B-20B302C454AE}" destId="{70EE85A7-33CE-48E2-BF31-FA736C8761DD}" srcOrd="0" destOrd="0" presId="urn:microsoft.com/office/officeart/2008/layout/PictureStrips"/>
    <dgm:cxn modelId="{5C1A17CB-7CA8-468A-89CC-F5FBD7B8BFCA}" type="presOf" srcId="{9451CCFA-DEE5-453A-B23F-2382501AFCDD}" destId="{F968C39D-01DF-4F12-A1BE-BBB48A01A616}" srcOrd="0" destOrd="0" presId="urn:microsoft.com/office/officeart/2008/layout/PictureStrips"/>
    <dgm:cxn modelId="{0DDB42CF-0645-44FA-A59D-D3AA997B117C}" srcId="{8A654BE0-1E4E-4A4D-840D-3F07657D0C06}" destId="{869ED0E6-6819-4F88-8AA5-CD65405AAD5C}" srcOrd="1" destOrd="0" parTransId="{BECAD334-7170-43E3-9604-75C7EC1B7CE3}" sibTransId="{B6CB6F26-6713-4B8D-A5CC-0C4698082728}"/>
    <dgm:cxn modelId="{3D7683D1-131C-4D8A-98F0-43A120449A6C}" srcId="{8A654BE0-1E4E-4A4D-840D-3F07657D0C06}" destId="{AD696DD2-BCBB-4BA0-A6C0-CB78DA7A9E1A}" srcOrd="3" destOrd="0" parTransId="{DBCEC754-40E6-4278-8167-A991205F7D06}" sibTransId="{BE6415DF-CECD-4844-BAA5-3A9BDB540FE7}"/>
    <dgm:cxn modelId="{BA186BD9-3BC4-4580-838D-8E2F5CFC711E}" srcId="{8A654BE0-1E4E-4A4D-840D-3F07657D0C06}" destId="{9451CCFA-DEE5-453A-B23F-2382501AFCDD}" srcOrd="4" destOrd="0" parTransId="{1211F1DC-3CAC-47EE-BF43-0E338A05608C}" sibTransId="{BF9A7832-80C8-4CE6-8D3C-C93B6B1FCBD9}"/>
    <dgm:cxn modelId="{7EAB5216-96AF-493F-9444-66902EC4B3AD}" type="presParOf" srcId="{2648DE4D-40C0-4ECD-B498-EA1AB0668E05}" destId="{FDB10295-0E50-40A4-8C62-1346330B3D37}" srcOrd="0" destOrd="0" presId="urn:microsoft.com/office/officeart/2008/layout/PictureStrips"/>
    <dgm:cxn modelId="{A1E2BBF7-D0C7-4E3F-82D5-C953D20EDCAB}" type="presParOf" srcId="{FDB10295-0E50-40A4-8C62-1346330B3D37}" destId="{70EE85A7-33CE-48E2-BF31-FA736C8761DD}" srcOrd="0" destOrd="0" presId="urn:microsoft.com/office/officeart/2008/layout/PictureStrips"/>
    <dgm:cxn modelId="{1DBF591F-B120-430E-B8AE-926CA0FA89D0}" type="presParOf" srcId="{FDB10295-0E50-40A4-8C62-1346330B3D37}" destId="{89DBB500-4308-4A21-91DB-3F83F8EAF502}" srcOrd="1" destOrd="0" presId="urn:microsoft.com/office/officeart/2008/layout/PictureStrips"/>
    <dgm:cxn modelId="{5F153978-84C1-4601-A785-DCF7B1668DA9}" type="presParOf" srcId="{2648DE4D-40C0-4ECD-B498-EA1AB0668E05}" destId="{1CDE2108-614D-4DE5-B1BA-528061F5743F}" srcOrd="1" destOrd="0" presId="urn:microsoft.com/office/officeart/2008/layout/PictureStrips"/>
    <dgm:cxn modelId="{6CE2D037-79F9-49A4-8087-AC428BE3FCB4}" type="presParOf" srcId="{2648DE4D-40C0-4ECD-B498-EA1AB0668E05}" destId="{D92FEA8D-30BC-436A-B1C2-6D7C97C079C9}" srcOrd="2" destOrd="0" presId="urn:microsoft.com/office/officeart/2008/layout/PictureStrips"/>
    <dgm:cxn modelId="{6A60ED9C-204E-406D-9D99-A5C150956F7D}" type="presParOf" srcId="{D92FEA8D-30BC-436A-B1C2-6D7C97C079C9}" destId="{5C791EE1-BE72-4D65-BDC3-A43DFD7355C4}" srcOrd="0" destOrd="0" presId="urn:microsoft.com/office/officeart/2008/layout/PictureStrips"/>
    <dgm:cxn modelId="{DAC7B289-550D-470D-BDD1-BE630AE1D2A2}" type="presParOf" srcId="{D92FEA8D-30BC-436A-B1C2-6D7C97C079C9}" destId="{36BC223D-26B1-4289-9FFA-B47BD13BF0F1}" srcOrd="1" destOrd="0" presId="urn:microsoft.com/office/officeart/2008/layout/PictureStrips"/>
    <dgm:cxn modelId="{26BE4D87-7A95-4CDC-B12F-080D1472DB83}" type="presParOf" srcId="{2648DE4D-40C0-4ECD-B498-EA1AB0668E05}" destId="{9FDB7595-1835-4E06-943F-D091F5470B71}" srcOrd="3" destOrd="0" presId="urn:microsoft.com/office/officeart/2008/layout/PictureStrips"/>
    <dgm:cxn modelId="{694E067E-8CA3-4E02-A5C5-9BA6DBD2D2D4}" type="presParOf" srcId="{2648DE4D-40C0-4ECD-B498-EA1AB0668E05}" destId="{65851850-3E45-4D58-9168-BD98BD4D0D06}" srcOrd="4" destOrd="0" presId="urn:microsoft.com/office/officeart/2008/layout/PictureStrips"/>
    <dgm:cxn modelId="{66E6B2E5-352D-40AB-AF11-C28277BA027C}" type="presParOf" srcId="{65851850-3E45-4D58-9168-BD98BD4D0D06}" destId="{058736E8-A973-43A0-A0D2-774153EE0CF6}" srcOrd="0" destOrd="0" presId="urn:microsoft.com/office/officeart/2008/layout/PictureStrips"/>
    <dgm:cxn modelId="{4DCACEDB-7765-4299-9560-1189C595FBD2}" type="presParOf" srcId="{65851850-3E45-4D58-9168-BD98BD4D0D06}" destId="{F85E099E-82EF-468B-873C-44D526F52B2A}" srcOrd="1" destOrd="0" presId="urn:microsoft.com/office/officeart/2008/layout/PictureStrips"/>
    <dgm:cxn modelId="{71101CCB-D5BC-4D31-91DB-55F7C1FC65AE}" type="presParOf" srcId="{2648DE4D-40C0-4ECD-B498-EA1AB0668E05}" destId="{80A7A68C-6BAB-4B74-97DA-BE92C8295012}" srcOrd="5" destOrd="0" presId="urn:microsoft.com/office/officeart/2008/layout/PictureStrips"/>
    <dgm:cxn modelId="{9FA91F9E-A674-4F61-A1C7-7177E06CCC0C}" type="presParOf" srcId="{2648DE4D-40C0-4ECD-B498-EA1AB0668E05}" destId="{65A254F0-EF7E-4598-A1E8-993182651B59}" srcOrd="6" destOrd="0" presId="urn:microsoft.com/office/officeart/2008/layout/PictureStrips"/>
    <dgm:cxn modelId="{1330A084-1281-4BED-9841-59A21FC05FF7}" type="presParOf" srcId="{65A254F0-EF7E-4598-A1E8-993182651B59}" destId="{A49B9967-9E50-486D-9C2E-F5E189B65E69}" srcOrd="0" destOrd="0" presId="urn:microsoft.com/office/officeart/2008/layout/PictureStrips"/>
    <dgm:cxn modelId="{664702B1-13B2-4D83-9C99-E247FB3956BE}" type="presParOf" srcId="{65A254F0-EF7E-4598-A1E8-993182651B59}" destId="{522CB132-4EB5-4032-A912-6EACC92A0F2B}" srcOrd="1" destOrd="0" presId="urn:microsoft.com/office/officeart/2008/layout/PictureStrips"/>
    <dgm:cxn modelId="{2554A18A-3603-41B7-B46D-E6EF8FFE3C43}" type="presParOf" srcId="{2648DE4D-40C0-4ECD-B498-EA1AB0668E05}" destId="{316436A5-F562-4C5A-AD2C-FFB8A9294F0E}" srcOrd="7" destOrd="0" presId="urn:microsoft.com/office/officeart/2008/layout/PictureStrips"/>
    <dgm:cxn modelId="{BCBD370D-2B91-4885-ACA9-500388B68FDB}" type="presParOf" srcId="{2648DE4D-40C0-4ECD-B498-EA1AB0668E05}" destId="{31C5DC99-5EBF-4794-BEB9-AFE1B8BBAF2C}" srcOrd="8" destOrd="0" presId="urn:microsoft.com/office/officeart/2008/layout/PictureStrips"/>
    <dgm:cxn modelId="{655486CD-AFD9-4625-B1DB-DF4DC30289C8}" type="presParOf" srcId="{31C5DC99-5EBF-4794-BEB9-AFE1B8BBAF2C}" destId="{F968C39D-01DF-4F12-A1BE-BBB48A01A616}" srcOrd="0" destOrd="0" presId="urn:microsoft.com/office/officeart/2008/layout/PictureStrips"/>
    <dgm:cxn modelId="{C5D4C3DE-5A06-4F7B-881B-7BB28F803EDE}" type="presParOf" srcId="{31C5DC99-5EBF-4794-BEB9-AFE1B8BBAF2C}" destId="{5F4582A7-4AF2-416C-BDBA-5C5D1349D6B6}" srcOrd="1" destOrd="0" presId="urn:microsoft.com/office/officeart/2008/layout/PictureStrips"/>
    <dgm:cxn modelId="{578753B9-DC4B-489B-AACC-DFC2ECDC1A2D}" type="presParOf" srcId="{2648DE4D-40C0-4ECD-B498-EA1AB0668E05}" destId="{5E696728-9ED4-4CEA-B9CE-4F4A30FED091}" srcOrd="9" destOrd="0" presId="urn:microsoft.com/office/officeart/2008/layout/PictureStrips"/>
    <dgm:cxn modelId="{C1662B9B-8604-44F7-9BD1-E339CDB0CE5C}" type="presParOf" srcId="{2648DE4D-40C0-4ECD-B498-EA1AB0668E05}" destId="{822F1CAA-2F14-4426-871D-FBA0AD4A2705}" srcOrd="10" destOrd="0" presId="urn:microsoft.com/office/officeart/2008/layout/PictureStrips"/>
    <dgm:cxn modelId="{E334F170-66F4-48CB-AE79-D626C572B6E5}" type="presParOf" srcId="{822F1CAA-2F14-4426-871D-FBA0AD4A2705}" destId="{7BA8165C-3F6E-4043-9D24-5A0B9EA9F2FF}" srcOrd="0" destOrd="0" presId="urn:microsoft.com/office/officeart/2008/layout/PictureStrips"/>
    <dgm:cxn modelId="{F65CE938-5EF0-4D14-BA71-934A10D9B1E3}" type="presParOf" srcId="{822F1CAA-2F14-4426-871D-FBA0AD4A2705}" destId="{955AE103-FE80-44B2-AD11-80B51792784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FC408F-3A1E-4004-A5D7-CA99B19DE8FD}" type="doc">
      <dgm:prSet loTypeId="urn:microsoft.com/office/officeart/2005/8/layout/hList2" loCatId="list" qsTypeId="urn:microsoft.com/office/officeart/2005/8/quickstyle/simple4" qsCatId="simple" csTypeId="urn:microsoft.com/office/officeart/2005/8/colors/accent1_2" csCatId="accent1" phldr="1"/>
      <dgm:spPr/>
      <dgm:t>
        <a:bodyPr/>
        <a:lstStyle/>
        <a:p>
          <a:endParaRPr lang="en-US"/>
        </a:p>
      </dgm:t>
    </dgm:pt>
    <dgm:pt modelId="{254E0076-5F70-4354-8AD5-C1CF2807B097}">
      <dgm:prSet phldrT="[Text]"/>
      <dgm:spPr/>
      <dgm:t>
        <a:bodyPr/>
        <a:lstStyle/>
        <a:p>
          <a:r>
            <a:rPr lang="en-US" dirty="0"/>
            <a:t>Primary Pollutants</a:t>
          </a:r>
        </a:p>
      </dgm:t>
    </dgm:pt>
    <dgm:pt modelId="{D6341DE9-8C55-4B1C-B854-3FC766DA891E}" type="parTrans" cxnId="{E9F33D3A-55B5-4689-B23A-1E8492564291}">
      <dgm:prSet/>
      <dgm:spPr/>
      <dgm:t>
        <a:bodyPr/>
        <a:lstStyle/>
        <a:p>
          <a:endParaRPr lang="en-US"/>
        </a:p>
      </dgm:t>
    </dgm:pt>
    <dgm:pt modelId="{17478E4B-1D45-49A5-856A-B969FFB04F21}" type="sibTrans" cxnId="{E9F33D3A-55B5-4689-B23A-1E8492564291}">
      <dgm:prSet/>
      <dgm:spPr/>
      <dgm:t>
        <a:bodyPr/>
        <a:lstStyle/>
        <a:p>
          <a:endParaRPr lang="en-US"/>
        </a:p>
      </dgm:t>
    </dgm:pt>
    <dgm:pt modelId="{2B630E0D-2659-45D1-ADC9-7CFC2F8884DD}">
      <dgm:prSet phldrT="[Text]"/>
      <dgm:spPr/>
      <dgm:t>
        <a:bodyPr/>
        <a:lstStyle/>
        <a:p>
          <a:r>
            <a:rPr lang="en-US" b="0" i="0" u="none" strike="noStrike" dirty="0">
              <a:effectLst/>
              <a:latin typeface="Trebuchet MS" panose="020B0603020202020204" pitchFamily="34" charset="0"/>
            </a:rPr>
            <a:t>PM</a:t>
          </a:r>
          <a:r>
            <a:rPr lang="en-US" b="0" i="0" u="none" strike="noStrike" baseline="-25000" dirty="0">
              <a:effectLst/>
              <a:latin typeface="Trebuchet MS" panose="020B0603020202020204" pitchFamily="34" charset="0"/>
            </a:rPr>
            <a:t>2.5</a:t>
          </a:r>
          <a:r>
            <a:rPr lang="en-US" b="0" i="0" u="none" strike="noStrike" dirty="0">
              <a:effectLst/>
              <a:latin typeface="Trebuchet MS" panose="020B0603020202020204" pitchFamily="34" charset="0"/>
            </a:rPr>
            <a:t>: </a:t>
          </a:r>
          <a:endParaRPr lang="en-US" dirty="0"/>
        </a:p>
      </dgm:t>
    </dgm:pt>
    <dgm:pt modelId="{49CF3975-B319-4815-869C-0D034AA7ABB2}" type="parTrans" cxnId="{7B4E584A-4D09-4A6A-9E20-5A9AB61AFDD9}">
      <dgm:prSet/>
      <dgm:spPr/>
      <dgm:t>
        <a:bodyPr/>
        <a:lstStyle/>
        <a:p>
          <a:endParaRPr lang="en-US"/>
        </a:p>
      </dgm:t>
    </dgm:pt>
    <dgm:pt modelId="{BC739CB1-C29C-4621-B5B3-607BD98BD021}" type="sibTrans" cxnId="{7B4E584A-4D09-4A6A-9E20-5A9AB61AFDD9}">
      <dgm:prSet/>
      <dgm:spPr/>
      <dgm:t>
        <a:bodyPr/>
        <a:lstStyle/>
        <a:p>
          <a:endParaRPr lang="en-US"/>
        </a:p>
      </dgm:t>
    </dgm:pt>
    <dgm:pt modelId="{0071741C-2B56-4542-9390-2CC64BDCA7B7}">
      <dgm:prSet phldrT="[Text]"/>
      <dgm:spPr/>
      <dgm:t>
        <a:bodyPr/>
        <a:lstStyle/>
        <a:p>
          <a:r>
            <a:rPr lang="en-US" dirty="0"/>
            <a:t>Secondary Pollutants</a:t>
          </a:r>
        </a:p>
      </dgm:t>
    </dgm:pt>
    <dgm:pt modelId="{7154F5BD-5565-427D-B814-3CC8F7AC55F7}" type="parTrans" cxnId="{C30E2D66-DFF6-4DCC-A855-D82E5F3D957C}">
      <dgm:prSet/>
      <dgm:spPr/>
      <dgm:t>
        <a:bodyPr/>
        <a:lstStyle/>
        <a:p>
          <a:endParaRPr lang="en-US"/>
        </a:p>
      </dgm:t>
    </dgm:pt>
    <dgm:pt modelId="{21E1CDBA-B8BF-4791-8D56-12EFF6062425}" type="sibTrans" cxnId="{C30E2D66-DFF6-4DCC-A855-D82E5F3D957C}">
      <dgm:prSet/>
      <dgm:spPr/>
      <dgm:t>
        <a:bodyPr/>
        <a:lstStyle/>
        <a:p>
          <a:endParaRPr lang="en-US"/>
        </a:p>
      </dgm:t>
    </dgm:pt>
    <dgm:pt modelId="{7015D490-4628-4C50-B870-FA1E1A783D97}">
      <dgm:prSet phldrT="[Text]"/>
      <dgm:spPr/>
      <dgm:t>
        <a:bodyPr/>
        <a:lstStyle/>
        <a:p>
          <a:r>
            <a:rPr lang="en-US" b="0" i="0" u="none" strike="noStrike" dirty="0">
              <a:effectLst/>
              <a:latin typeface="Trebuchet MS" panose="020B0603020202020204" pitchFamily="34" charset="0"/>
            </a:rPr>
            <a:t>PM</a:t>
          </a:r>
          <a:r>
            <a:rPr lang="en-US" b="0" i="0" u="none" strike="noStrike" baseline="-25000" dirty="0">
              <a:effectLst/>
              <a:latin typeface="Trebuchet MS" panose="020B0603020202020204" pitchFamily="34" charset="0"/>
            </a:rPr>
            <a:t>2.5</a:t>
          </a:r>
          <a:r>
            <a:rPr lang="en-US" b="0" i="0" u="none" strike="noStrike" dirty="0">
              <a:effectLst/>
              <a:latin typeface="Trebuchet MS" panose="020B0603020202020204" pitchFamily="34" charset="0"/>
            </a:rPr>
            <a:t>:</a:t>
          </a:r>
          <a:endParaRPr lang="en-US" dirty="0"/>
        </a:p>
      </dgm:t>
    </dgm:pt>
    <dgm:pt modelId="{FFDA91E1-737F-4990-AB57-AF6E353AF55F}" type="parTrans" cxnId="{85DB343F-62BF-4A4F-9768-576A80E31831}">
      <dgm:prSet/>
      <dgm:spPr/>
      <dgm:t>
        <a:bodyPr/>
        <a:lstStyle/>
        <a:p>
          <a:endParaRPr lang="en-US"/>
        </a:p>
      </dgm:t>
    </dgm:pt>
    <dgm:pt modelId="{9448B7F6-8F44-4EDE-86F4-2009320057FF}" type="sibTrans" cxnId="{85DB343F-62BF-4A4F-9768-576A80E31831}">
      <dgm:prSet/>
      <dgm:spPr/>
      <dgm:t>
        <a:bodyPr/>
        <a:lstStyle/>
        <a:p>
          <a:endParaRPr lang="en-US"/>
        </a:p>
      </dgm:t>
    </dgm:pt>
    <dgm:pt modelId="{CE47C0AE-3B81-47DE-A319-2E33A2445FE5}">
      <dgm:prSet phldrT="[Text]"/>
      <dgm:spPr/>
      <dgm:t>
        <a:bodyPr/>
        <a:lstStyle/>
        <a:p>
          <a:r>
            <a:rPr lang="en-US" dirty="0"/>
            <a:t>Air toxics</a:t>
          </a:r>
        </a:p>
      </dgm:t>
    </dgm:pt>
    <dgm:pt modelId="{A917B0A1-FA9F-414B-9221-EA73048C8188}" type="parTrans" cxnId="{64EA117B-0011-4882-983E-F46F80B363CD}">
      <dgm:prSet/>
      <dgm:spPr/>
      <dgm:t>
        <a:bodyPr/>
        <a:lstStyle/>
        <a:p>
          <a:endParaRPr lang="en-US"/>
        </a:p>
      </dgm:t>
    </dgm:pt>
    <dgm:pt modelId="{BB02A734-8D54-44A3-B2D6-F92CD50F75F8}" type="sibTrans" cxnId="{64EA117B-0011-4882-983E-F46F80B363CD}">
      <dgm:prSet/>
      <dgm:spPr/>
      <dgm:t>
        <a:bodyPr/>
        <a:lstStyle/>
        <a:p>
          <a:endParaRPr lang="en-US"/>
        </a:p>
      </dgm:t>
    </dgm:pt>
    <dgm:pt modelId="{DF21C90F-1F17-4606-B315-0D2DBE1016D2}">
      <dgm:prSet phldrT="[Text]" custT="1"/>
      <dgm:spPr/>
      <dgm:t>
        <a:bodyPr/>
        <a:lstStyle/>
        <a:p>
          <a:r>
            <a:rPr lang="en-US" sz="2000" b="0" i="0" u="none" strike="noStrike" dirty="0">
              <a:effectLst/>
              <a:latin typeface="Trebuchet MS" panose="020B0603020202020204" pitchFamily="34" charset="0"/>
            </a:rPr>
            <a:t>Benzene</a:t>
          </a:r>
          <a:endParaRPr lang="en-US" sz="2000" dirty="0"/>
        </a:p>
      </dgm:t>
    </dgm:pt>
    <dgm:pt modelId="{E13AAB75-A476-4358-ABFD-3B97B1D9A311}" type="parTrans" cxnId="{0235F8A8-9A3B-45D7-9F6A-C4949A44D22A}">
      <dgm:prSet/>
      <dgm:spPr/>
      <dgm:t>
        <a:bodyPr/>
        <a:lstStyle/>
        <a:p>
          <a:endParaRPr lang="en-US"/>
        </a:p>
      </dgm:t>
    </dgm:pt>
    <dgm:pt modelId="{72A3DEB1-1BFE-4F28-9CE1-F69FF8CE0967}" type="sibTrans" cxnId="{0235F8A8-9A3B-45D7-9F6A-C4949A44D22A}">
      <dgm:prSet/>
      <dgm:spPr/>
      <dgm:t>
        <a:bodyPr/>
        <a:lstStyle/>
        <a:p>
          <a:endParaRPr lang="en-US"/>
        </a:p>
      </dgm:t>
    </dgm:pt>
    <dgm:pt modelId="{5AB55087-D125-4CDF-B752-8E83F74725B5}">
      <dgm:prSet/>
      <dgm:spPr/>
      <dgm:t>
        <a:bodyPr/>
        <a:lstStyle/>
        <a:p>
          <a:r>
            <a:rPr lang="en-US" b="0" i="0" u="none" strike="noStrike" dirty="0">
              <a:effectLst/>
              <a:latin typeface="Trebuchet MS" panose="020B0603020202020204" pitchFamily="34" charset="0"/>
            </a:rPr>
            <a:t>PM₁₀:  dust, ash, soot</a:t>
          </a:r>
          <a:r>
            <a:rPr lang="en-US" b="0" i="0" dirty="0">
              <a:effectLst/>
              <a:latin typeface="Trebuchet MS" panose="020B0603020202020204" pitchFamily="34" charset="0"/>
            </a:rPr>
            <a:t>​</a:t>
          </a:r>
          <a:endParaRPr lang="en-US" dirty="0">
            <a:latin typeface="Arial" panose="020B0604020202020204" pitchFamily="34" charset="0"/>
          </a:endParaRPr>
        </a:p>
      </dgm:t>
    </dgm:pt>
    <dgm:pt modelId="{4BA705C1-9A16-4200-BD77-38E2F7F824AA}" type="parTrans" cxnId="{90C00615-BD74-406F-82B3-48F52E866425}">
      <dgm:prSet/>
      <dgm:spPr/>
      <dgm:t>
        <a:bodyPr/>
        <a:lstStyle/>
        <a:p>
          <a:endParaRPr lang="en-US"/>
        </a:p>
      </dgm:t>
    </dgm:pt>
    <dgm:pt modelId="{8E663E7D-5132-4189-969E-2FB669AF5CF5}" type="sibTrans" cxnId="{90C00615-BD74-406F-82B3-48F52E866425}">
      <dgm:prSet/>
      <dgm:spPr/>
      <dgm:t>
        <a:bodyPr/>
        <a:lstStyle/>
        <a:p>
          <a:endParaRPr lang="en-US"/>
        </a:p>
      </dgm:t>
    </dgm:pt>
    <dgm:pt modelId="{3BF3C923-8419-41FE-85E7-BF762AC26EE7}">
      <dgm:prSet/>
      <dgm:spPr/>
      <dgm:t>
        <a:bodyPr/>
        <a:lstStyle/>
        <a:p>
          <a:r>
            <a:rPr lang="en-US" b="0" i="0" u="none" strike="noStrike" dirty="0">
              <a:effectLst/>
              <a:latin typeface="Trebuchet MS" panose="020B0603020202020204" pitchFamily="34" charset="0"/>
            </a:rPr>
            <a:t>Ozone (O₃):</a:t>
          </a:r>
          <a:endParaRPr lang="en-US" dirty="0">
            <a:latin typeface="Arial" panose="020B0604020202020204" pitchFamily="34" charset="0"/>
          </a:endParaRPr>
        </a:p>
      </dgm:t>
    </dgm:pt>
    <dgm:pt modelId="{56BBF775-1DFA-4D5B-8900-061AEFB30E1D}" type="parTrans" cxnId="{E09F6A3A-5145-40FC-964D-00B816CE4E24}">
      <dgm:prSet/>
      <dgm:spPr/>
      <dgm:t>
        <a:bodyPr/>
        <a:lstStyle/>
        <a:p>
          <a:endParaRPr lang="en-US"/>
        </a:p>
      </dgm:t>
    </dgm:pt>
    <dgm:pt modelId="{DE2198A6-7DF8-43FE-AFE9-CB39D30A3586}" type="sibTrans" cxnId="{E09F6A3A-5145-40FC-964D-00B816CE4E24}">
      <dgm:prSet/>
      <dgm:spPr/>
      <dgm:t>
        <a:bodyPr/>
        <a:lstStyle/>
        <a:p>
          <a:endParaRPr lang="en-US"/>
        </a:p>
      </dgm:t>
    </dgm:pt>
    <dgm:pt modelId="{B22A5C1F-A331-4CB5-BE03-A9F2F67FA842}">
      <dgm:prSet phldrT="[Text]"/>
      <dgm:spPr/>
      <dgm:t>
        <a:bodyPr/>
        <a:lstStyle/>
        <a:p>
          <a:r>
            <a:rPr lang="en-US" b="0" i="0" u="none" strike="noStrike" dirty="0">
              <a:effectLst/>
              <a:latin typeface="Trebuchet MS" panose="020B0603020202020204" pitchFamily="34" charset="0"/>
            </a:rPr>
            <a:t>Black Carbon (BC)</a:t>
          </a:r>
          <a:endParaRPr lang="en-US" dirty="0"/>
        </a:p>
      </dgm:t>
    </dgm:pt>
    <dgm:pt modelId="{9E464578-960E-4F8F-88BC-44154256444F}" type="parTrans" cxnId="{3F858189-C7A7-40C3-9B78-583E2F20FB35}">
      <dgm:prSet/>
      <dgm:spPr/>
      <dgm:t>
        <a:bodyPr/>
        <a:lstStyle/>
        <a:p>
          <a:endParaRPr lang="en-US"/>
        </a:p>
      </dgm:t>
    </dgm:pt>
    <dgm:pt modelId="{5B8EA1A8-DF2A-4489-9B5D-75CBA8FA01F3}" type="sibTrans" cxnId="{3F858189-C7A7-40C3-9B78-583E2F20FB35}">
      <dgm:prSet/>
      <dgm:spPr/>
      <dgm:t>
        <a:bodyPr/>
        <a:lstStyle/>
        <a:p>
          <a:endParaRPr lang="en-US"/>
        </a:p>
      </dgm:t>
    </dgm:pt>
    <dgm:pt modelId="{4BAD7CD1-76A9-4B66-81A6-8CB47F449294}">
      <dgm:prSet phldrT="[Text]"/>
      <dgm:spPr/>
      <dgm:t>
        <a:bodyPr/>
        <a:lstStyle/>
        <a:p>
          <a:r>
            <a:rPr lang="en-US" b="0" i="0" u="none" strike="noStrike" dirty="0">
              <a:effectLst/>
              <a:latin typeface="Trebuchet MS" panose="020B0603020202020204" pitchFamily="34" charset="0"/>
            </a:rPr>
            <a:t>Organic Carbon (OC)</a:t>
          </a:r>
          <a:endParaRPr lang="en-US" dirty="0"/>
        </a:p>
      </dgm:t>
    </dgm:pt>
    <dgm:pt modelId="{4FF4BB5B-569E-4F42-B936-CF6D224E3E76}" type="parTrans" cxnId="{228143AE-A8B0-43CB-BA17-E42E2D5797F7}">
      <dgm:prSet/>
      <dgm:spPr/>
      <dgm:t>
        <a:bodyPr/>
        <a:lstStyle/>
        <a:p>
          <a:endParaRPr lang="en-US"/>
        </a:p>
      </dgm:t>
    </dgm:pt>
    <dgm:pt modelId="{F71596AB-45A8-4DEB-A15D-AF53EBC6B76F}" type="sibTrans" cxnId="{228143AE-A8B0-43CB-BA17-E42E2D5797F7}">
      <dgm:prSet/>
      <dgm:spPr/>
      <dgm:t>
        <a:bodyPr/>
        <a:lstStyle/>
        <a:p>
          <a:endParaRPr lang="en-US"/>
        </a:p>
      </dgm:t>
    </dgm:pt>
    <dgm:pt modelId="{D9082018-7F75-4944-A501-1E9D2AD6C353}">
      <dgm:prSet phldrT="[Text]"/>
      <dgm:spPr/>
      <dgm:t>
        <a:bodyPr/>
        <a:lstStyle/>
        <a:p>
          <a:r>
            <a:rPr lang="en-US" b="0" i="0" u="none" strike="noStrike" dirty="0">
              <a:effectLst/>
              <a:latin typeface="Trebuchet MS" panose="020B0603020202020204" pitchFamily="34" charset="0"/>
            </a:rPr>
            <a:t>Elemental Carbon (EC)</a:t>
          </a:r>
          <a:endParaRPr lang="en-US" dirty="0"/>
        </a:p>
      </dgm:t>
    </dgm:pt>
    <dgm:pt modelId="{CE411DD8-3B9A-48B7-AF8F-FD3C0438261B}" type="parTrans" cxnId="{8078ABE9-8278-4A80-AA41-5D0D8C8F7AC3}">
      <dgm:prSet/>
      <dgm:spPr/>
      <dgm:t>
        <a:bodyPr/>
        <a:lstStyle/>
        <a:p>
          <a:endParaRPr lang="en-US"/>
        </a:p>
      </dgm:t>
    </dgm:pt>
    <dgm:pt modelId="{23ED8F76-490F-4A8F-A6DD-11794E65EBB4}" type="sibTrans" cxnId="{8078ABE9-8278-4A80-AA41-5D0D8C8F7AC3}">
      <dgm:prSet/>
      <dgm:spPr/>
      <dgm:t>
        <a:bodyPr/>
        <a:lstStyle/>
        <a:p>
          <a:endParaRPr lang="en-US"/>
        </a:p>
      </dgm:t>
    </dgm:pt>
    <dgm:pt modelId="{E8F3ADD4-E0B5-42D6-826F-29A229D6F9D4}">
      <dgm:prSet phldrT="[Text]"/>
      <dgm:spPr/>
      <dgm:t>
        <a:bodyPr/>
        <a:lstStyle/>
        <a:p>
          <a:r>
            <a:rPr lang="en-US" b="0" i="0" u="none" strike="noStrike" dirty="0">
              <a:effectLst/>
              <a:latin typeface="Trebuchet MS" panose="020B0603020202020204" pitchFamily="34" charset="0"/>
            </a:rPr>
            <a:t>Sulfate (SO₄) </a:t>
          </a:r>
          <a:r>
            <a:rPr lang="en-US" b="0" i="0" dirty="0">
              <a:effectLst/>
              <a:latin typeface="Trebuchet MS" panose="020B0603020202020204" pitchFamily="34" charset="0"/>
            </a:rPr>
            <a:t>​</a:t>
          </a:r>
          <a:endParaRPr lang="en-US" dirty="0"/>
        </a:p>
      </dgm:t>
    </dgm:pt>
    <dgm:pt modelId="{37CB7D67-7D7B-4F37-BAA8-416A5CB8CA40}" type="parTrans" cxnId="{B7F88AAA-364C-4B36-834E-AEC33BFCE99B}">
      <dgm:prSet/>
      <dgm:spPr/>
      <dgm:t>
        <a:bodyPr/>
        <a:lstStyle/>
        <a:p>
          <a:endParaRPr lang="en-US"/>
        </a:p>
      </dgm:t>
    </dgm:pt>
    <dgm:pt modelId="{316184FC-7DDB-442F-AF5F-D2D5727439D7}" type="sibTrans" cxnId="{B7F88AAA-364C-4B36-834E-AEC33BFCE99B}">
      <dgm:prSet/>
      <dgm:spPr/>
      <dgm:t>
        <a:bodyPr/>
        <a:lstStyle/>
        <a:p>
          <a:endParaRPr lang="en-US"/>
        </a:p>
      </dgm:t>
    </dgm:pt>
    <dgm:pt modelId="{D053C616-4BB2-4C2A-94AF-6D7D1442FF88}">
      <dgm:prSet phldrT="[Text]" custT="1"/>
      <dgm:spPr/>
      <dgm:t>
        <a:bodyPr/>
        <a:lstStyle/>
        <a:p>
          <a:r>
            <a:rPr lang="en-US" sz="2000" b="0" i="0" u="none" strike="noStrike" dirty="0">
              <a:effectLst/>
              <a:latin typeface="Trebuchet MS" panose="020B0603020202020204" pitchFamily="34" charset="0"/>
            </a:rPr>
            <a:t>Toluene</a:t>
          </a:r>
          <a:endParaRPr lang="en-US" sz="2000" dirty="0"/>
        </a:p>
      </dgm:t>
    </dgm:pt>
    <dgm:pt modelId="{8C4107BC-703D-4460-9809-BB65972F1082}" type="parTrans" cxnId="{F4C22935-907A-425C-9C19-3899BBF426CD}">
      <dgm:prSet/>
      <dgm:spPr/>
      <dgm:t>
        <a:bodyPr/>
        <a:lstStyle/>
        <a:p>
          <a:endParaRPr lang="en-US"/>
        </a:p>
      </dgm:t>
    </dgm:pt>
    <dgm:pt modelId="{A3E8E9CD-B5BA-4E74-8BC3-6FD0A63B1A48}" type="sibTrans" cxnId="{F4C22935-907A-425C-9C19-3899BBF426CD}">
      <dgm:prSet/>
      <dgm:spPr/>
      <dgm:t>
        <a:bodyPr/>
        <a:lstStyle/>
        <a:p>
          <a:endParaRPr lang="en-US"/>
        </a:p>
      </dgm:t>
    </dgm:pt>
    <dgm:pt modelId="{65F06755-C2DB-4B84-835B-C3EFEBECA75D}">
      <dgm:prSet phldrT="[Text]" custT="1"/>
      <dgm:spPr/>
      <dgm:t>
        <a:bodyPr/>
        <a:lstStyle/>
        <a:p>
          <a:r>
            <a:rPr lang="en-US" sz="2000" b="0" i="0" u="none" strike="noStrike" dirty="0">
              <a:effectLst/>
              <a:latin typeface="Trebuchet MS" panose="020B0603020202020204" pitchFamily="34" charset="0"/>
            </a:rPr>
            <a:t>Pesticides</a:t>
          </a:r>
          <a:endParaRPr lang="en-US" sz="2000" dirty="0"/>
        </a:p>
      </dgm:t>
    </dgm:pt>
    <dgm:pt modelId="{A49077D0-C34D-42D5-A01F-38E2DEB2311D}" type="parTrans" cxnId="{1DF1B1C6-78B9-40D9-B85E-9FD7A71B8E20}">
      <dgm:prSet/>
      <dgm:spPr/>
      <dgm:t>
        <a:bodyPr/>
        <a:lstStyle/>
        <a:p>
          <a:endParaRPr lang="en-US"/>
        </a:p>
      </dgm:t>
    </dgm:pt>
    <dgm:pt modelId="{A443E2AF-4FA6-4EAF-A883-EE8E38F28B23}" type="sibTrans" cxnId="{1DF1B1C6-78B9-40D9-B85E-9FD7A71B8E20}">
      <dgm:prSet/>
      <dgm:spPr/>
      <dgm:t>
        <a:bodyPr/>
        <a:lstStyle/>
        <a:p>
          <a:endParaRPr lang="en-US"/>
        </a:p>
      </dgm:t>
    </dgm:pt>
    <dgm:pt modelId="{03C50603-6CF7-4BC5-A85C-A914E8D48B3B}">
      <dgm:prSet phldrT="[Text]" custT="1"/>
      <dgm:spPr/>
      <dgm:t>
        <a:bodyPr/>
        <a:lstStyle/>
        <a:p>
          <a:r>
            <a:rPr lang="en-US" sz="2000" b="0" i="0" u="none" strike="noStrike" dirty="0">
              <a:effectLst/>
              <a:latin typeface="Trebuchet MS" panose="020B0603020202020204" pitchFamily="34" charset="0"/>
            </a:rPr>
            <a:t>Plasticizers</a:t>
          </a:r>
          <a:endParaRPr lang="en-US" sz="2000" dirty="0"/>
        </a:p>
      </dgm:t>
    </dgm:pt>
    <dgm:pt modelId="{B9AA94DA-6FAA-4C05-81AB-7E7ACAC562AC}" type="parTrans" cxnId="{2B61461C-2940-4D9E-A650-33C422FCAB98}">
      <dgm:prSet/>
      <dgm:spPr/>
      <dgm:t>
        <a:bodyPr/>
        <a:lstStyle/>
        <a:p>
          <a:endParaRPr lang="en-US"/>
        </a:p>
      </dgm:t>
    </dgm:pt>
    <dgm:pt modelId="{9DFB085B-6FC4-4241-BF85-12C786B51980}" type="sibTrans" cxnId="{2B61461C-2940-4D9E-A650-33C422FCAB98}">
      <dgm:prSet/>
      <dgm:spPr/>
      <dgm:t>
        <a:bodyPr/>
        <a:lstStyle/>
        <a:p>
          <a:endParaRPr lang="en-US"/>
        </a:p>
      </dgm:t>
    </dgm:pt>
    <dgm:pt modelId="{8F13EAC6-99FE-47E6-B91F-D57D10E06BEA}">
      <dgm:prSet phldrT="[Text]"/>
      <dgm:spPr/>
      <dgm:t>
        <a:bodyPr/>
        <a:lstStyle/>
        <a:p>
          <a:r>
            <a:rPr lang="en-US" dirty="0"/>
            <a:t>Sulfur dioxide (SO</a:t>
          </a:r>
          <a:r>
            <a:rPr lang="en-US" b="0" i="0" u="none" strike="noStrike" dirty="0">
              <a:effectLst/>
              <a:latin typeface="Trebuchet MS" panose="020B0603020202020204" pitchFamily="34" charset="0"/>
            </a:rPr>
            <a:t>₂</a:t>
          </a:r>
          <a:r>
            <a:rPr lang="en-US" dirty="0"/>
            <a:t>)</a:t>
          </a:r>
        </a:p>
      </dgm:t>
    </dgm:pt>
    <dgm:pt modelId="{6C18569A-9BA5-4317-8DB0-14C7A0EE25BD}" type="parTrans" cxnId="{B95BE402-9E3F-4D78-98B1-97C2EAF9334B}">
      <dgm:prSet/>
      <dgm:spPr/>
      <dgm:t>
        <a:bodyPr/>
        <a:lstStyle/>
        <a:p>
          <a:endParaRPr lang="en-US"/>
        </a:p>
      </dgm:t>
    </dgm:pt>
    <dgm:pt modelId="{C8E75505-820A-4C56-95F2-56C5EAFC85C4}" type="sibTrans" cxnId="{B95BE402-9E3F-4D78-98B1-97C2EAF9334B}">
      <dgm:prSet/>
      <dgm:spPr/>
      <dgm:t>
        <a:bodyPr/>
        <a:lstStyle/>
        <a:p>
          <a:endParaRPr lang="en-US"/>
        </a:p>
      </dgm:t>
    </dgm:pt>
    <dgm:pt modelId="{131222DA-C488-4546-854C-2BC6C7153A3C}">
      <dgm:prSet phldrT="[Text]"/>
      <dgm:spPr/>
      <dgm:t>
        <a:bodyPr/>
        <a:lstStyle/>
        <a:p>
          <a:r>
            <a:rPr lang="en-US" dirty="0"/>
            <a:t>Volatile Organic Compounds (VOCs)</a:t>
          </a:r>
        </a:p>
      </dgm:t>
    </dgm:pt>
    <dgm:pt modelId="{929ADD4B-9531-4A8B-A44B-47E2FCF4DC8B}" type="parTrans" cxnId="{CD125584-9D4E-4A49-83FA-020DB36AB852}">
      <dgm:prSet/>
      <dgm:spPr/>
      <dgm:t>
        <a:bodyPr/>
        <a:lstStyle/>
        <a:p>
          <a:endParaRPr lang="en-US"/>
        </a:p>
      </dgm:t>
    </dgm:pt>
    <dgm:pt modelId="{0F245C86-630E-4CCE-94FA-761E4F177A48}" type="sibTrans" cxnId="{CD125584-9D4E-4A49-83FA-020DB36AB852}">
      <dgm:prSet/>
      <dgm:spPr/>
      <dgm:t>
        <a:bodyPr/>
        <a:lstStyle/>
        <a:p>
          <a:endParaRPr lang="en-US"/>
        </a:p>
      </dgm:t>
    </dgm:pt>
    <dgm:pt modelId="{88E5538A-22AF-4306-AFAE-8BF0BC1817B7}">
      <dgm:prSet/>
      <dgm:spPr/>
      <dgm:t>
        <a:bodyPr/>
        <a:lstStyle/>
        <a:p>
          <a:r>
            <a:rPr lang="en-US" b="0" i="0" u="none" strike="noStrike" dirty="0">
              <a:effectLst/>
              <a:latin typeface="Trebuchet MS" panose="020B0603020202020204" pitchFamily="34" charset="0"/>
            </a:rPr>
            <a:t>VOCs</a:t>
          </a:r>
          <a:endParaRPr lang="en-US" dirty="0">
            <a:latin typeface="Arial" panose="020B0604020202020204" pitchFamily="34" charset="0"/>
          </a:endParaRPr>
        </a:p>
      </dgm:t>
    </dgm:pt>
    <dgm:pt modelId="{DB5417ED-90AA-44E3-9686-335C22CB7CF8}" type="parTrans" cxnId="{ED9A4026-AB0B-4F79-A18A-277284597135}">
      <dgm:prSet/>
      <dgm:spPr/>
      <dgm:t>
        <a:bodyPr/>
        <a:lstStyle/>
        <a:p>
          <a:endParaRPr lang="en-US"/>
        </a:p>
      </dgm:t>
    </dgm:pt>
    <dgm:pt modelId="{DEF17151-281B-4A55-B4DA-443259C340F4}" type="sibTrans" cxnId="{ED9A4026-AB0B-4F79-A18A-277284597135}">
      <dgm:prSet/>
      <dgm:spPr/>
      <dgm:t>
        <a:bodyPr/>
        <a:lstStyle/>
        <a:p>
          <a:endParaRPr lang="en-US"/>
        </a:p>
      </dgm:t>
    </dgm:pt>
    <dgm:pt modelId="{746C0A3E-5A70-4E98-ADB2-BA2BA3AEFDA6}">
      <dgm:prSet/>
      <dgm:spPr/>
      <dgm:t>
        <a:bodyPr/>
        <a:lstStyle/>
        <a:p>
          <a:r>
            <a:rPr lang="en-US" b="0" i="0" u="none" strike="noStrike" dirty="0">
              <a:effectLst/>
              <a:latin typeface="Trebuchet MS" panose="020B0603020202020204" pitchFamily="34" charset="0"/>
            </a:rPr>
            <a:t>Methane (CH₄)</a:t>
          </a:r>
          <a:endParaRPr lang="en-US" dirty="0">
            <a:latin typeface="Arial" panose="020B0604020202020204" pitchFamily="34" charset="0"/>
          </a:endParaRPr>
        </a:p>
      </dgm:t>
    </dgm:pt>
    <dgm:pt modelId="{DE83F37E-6F4E-4478-B07A-A3BBE2D11049}" type="parTrans" cxnId="{CAEA97BD-F577-4B82-854B-045ECF9ED47A}">
      <dgm:prSet/>
      <dgm:spPr/>
      <dgm:t>
        <a:bodyPr/>
        <a:lstStyle/>
        <a:p>
          <a:endParaRPr lang="en-US"/>
        </a:p>
      </dgm:t>
    </dgm:pt>
    <dgm:pt modelId="{156D6451-BEEB-4160-A309-9CDF9886DFEB}" type="sibTrans" cxnId="{CAEA97BD-F577-4B82-854B-045ECF9ED47A}">
      <dgm:prSet/>
      <dgm:spPr/>
      <dgm:t>
        <a:bodyPr/>
        <a:lstStyle/>
        <a:p>
          <a:endParaRPr lang="en-US"/>
        </a:p>
      </dgm:t>
    </dgm:pt>
    <dgm:pt modelId="{8D9A0265-EE09-461C-9C8B-1B99B1CDA07F}">
      <dgm:prSet/>
      <dgm:spPr/>
      <dgm:t>
        <a:bodyPr/>
        <a:lstStyle/>
        <a:p>
          <a:r>
            <a:rPr lang="en-US" b="0" i="0" u="none" strike="noStrike" dirty="0">
              <a:effectLst/>
              <a:latin typeface="Trebuchet MS" panose="020B0603020202020204" pitchFamily="34" charset="0"/>
            </a:rPr>
            <a:t> NOx</a:t>
          </a:r>
          <a:r>
            <a:rPr lang="en-US" b="0" i="0" dirty="0">
              <a:effectLst/>
              <a:latin typeface="Trebuchet MS" panose="020B0603020202020204" pitchFamily="34" charset="0"/>
            </a:rPr>
            <a:t>​</a:t>
          </a:r>
          <a:endParaRPr lang="en-US" dirty="0">
            <a:latin typeface="Arial" panose="020B0604020202020204" pitchFamily="34" charset="0"/>
          </a:endParaRPr>
        </a:p>
      </dgm:t>
    </dgm:pt>
    <dgm:pt modelId="{F80B3410-0771-48BA-A808-30BB6B7C67DB}" type="parTrans" cxnId="{9F08C939-8B4A-4D88-9411-F01D8F744940}">
      <dgm:prSet/>
      <dgm:spPr/>
      <dgm:t>
        <a:bodyPr/>
        <a:lstStyle/>
        <a:p>
          <a:endParaRPr lang="en-US"/>
        </a:p>
      </dgm:t>
    </dgm:pt>
    <dgm:pt modelId="{8958CA08-E081-4F06-BEF7-55828F59EBA2}" type="sibTrans" cxnId="{9F08C939-8B4A-4D88-9411-F01D8F744940}">
      <dgm:prSet/>
      <dgm:spPr/>
      <dgm:t>
        <a:bodyPr/>
        <a:lstStyle/>
        <a:p>
          <a:endParaRPr lang="en-US"/>
        </a:p>
      </dgm:t>
    </dgm:pt>
    <dgm:pt modelId="{367CDA14-5F54-4DC4-A7A3-1A1F2E9D296F}">
      <dgm:prSet phldrT="[Text]"/>
      <dgm:spPr/>
      <dgm:t>
        <a:bodyPr/>
        <a:lstStyle/>
        <a:p>
          <a:endParaRPr lang="en-US" dirty="0"/>
        </a:p>
      </dgm:t>
    </dgm:pt>
    <dgm:pt modelId="{7CC084D2-852D-44EF-AF5F-B23A834DAF23}" type="parTrans" cxnId="{3649DE8A-45F1-4D0B-A822-2C08F74BD58F}">
      <dgm:prSet/>
      <dgm:spPr/>
      <dgm:t>
        <a:bodyPr/>
        <a:lstStyle/>
        <a:p>
          <a:endParaRPr lang="en-US"/>
        </a:p>
      </dgm:t>
    </dgm:pt>
    <dgm:pt modelId="{ABC2DE84-1DB5-46EE-821E-BE30EF2EA371}" type="sibTrans" cxnId="{3649DE8A-45F1-4D0B-A822-2C08F74BD58F}">
      <dgm:prSet/>
      <dgm:spPr/>
      <dgm:t>
        <a:bodyPr/>
        <a:lstStyle/>
        <a:p>
          <a:endParaRPr lang="en-US"/>
        </a:p>
      </dgm:t>
    </dgm:pt>
    <dgm:pt modelId="{C7118AD7-800F-4FA6-8F0F-0ACA68EA4F32}">
      <dgm:prSet phldrT="[Text]"/>
      <dgm:spPr/>
      <dgm:t>
        <a:bodyPr/>
        <a:lstStyle/>
        <a:p>
          <a:r>
            <a:rPr lang="en-US" b="0" i="0" u="none" strike="noStrike" dirty="0">
              <a:effectLst/>
              <a:latin typeface="Trebuchet MS" panose="020B0603020202020204" pitchFamily="34" charset="0"/>
            </a:rPr>
            <a:t>Nitrogen oxides (NOx)</a:t>
          </a:r>
          <a:endParaRPr lang="en-US" dirty="0"/>
        </a:p>
      </dgm:t>
    </dgm:pt>
    <dgm:pt modelId="{69120CE2-A69A-4528-BE4A-3FEEA922E417}" type="parTrans" cxnId="{D1BBE777-935F-4466-B057-850F604B544D}">
      <dgm:prSet/>
      <dgm:spPr/>
      <dgm:t>
        <a:bodyPr/>
        <a:lstStyle/>
        <a:p>
          <a:endParaRPr lang="en-US"/>
        </a:p>
      </dgm:t>
    </dgm:pt>
    <dgm:pt modelId="{F702B432-55B9-4241-86ED-A2F3B618B462}" type="sibTrans" cxnId="{D1BBE777-935F-4466-B057-850F604B544D}">
      <dgm:prSet/>
      <dgm:spPr/>
      <dgm:t>
        <a:bodyPr/>
        <a:lstStyle/>
        <a:p>
          <a:endParaRPr lang="en-US"/>
        </a:p>
      </dgm:t>
    </dgm:pt>
    <dgm:pt modelId="{4998E196-AB7E-4B2B-9B55-63B8B7EE7DC0}" type="pres">
      <dgm:prSet presAssocID="{6BFC408F-3A1E-4004-A5D7-CA99B19DE8FD}" presName="linearFlow" presStyleCnt="0">
        <dgm:presLayoutVars>
          <dgm:dir/>
          <dgm:animLvl val="lvl"/>
          <dgm:resizeHandles/>
        </dgm:presLayoutVars>
      </dgm:prSet>
      <dgm:spPr/>
    </dgm:pt>
    <dgm:pt modelId="{5395DA42-EB8E-49A2-B10D-4B56EF5F6B88}" type="pres">
      <dgm:prSet presAssocID="{254E0076-5F70-4354-8AD5-C1CF2807B097}" presName="compositeNode" presStyleCnt="0">
        <dgm:presLayoutVars>
          <dgm:bulletEnabled val="1"/>
        </dgm:presLayoutVars>
      </dgm:prSet>
      <dgm:spPr/>
    </dgm:pt>
    <dgm:pt modelId="{03392E04-738E-4909-90EF-8F5E7E01DCA2}" type="pres">
      <dgm:prSet presAssocID="{254E0076-5F70-4354-8AD5-C1CF2807B097}"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C94E18B1-B718-4DFD-8EA6-EBB25945BF44}" type="pres">
      <dgm:prSet presAssocID="{254E0076-5F70-4354-8AD5-C1CF2807B097}" presName="childNode" presStyleLbl="node1" presStyleIdx="0" presStyleCnt="3">
        <dgm:presLayoutVars>
          <dgm:bulletEnabled val="1"/>
        </dgm:presLayoutVars>
      </dgm:prSet>
      <dgm:spPr/>
    </dgm:pt>
    <dgm:pt modelId="{221AD5D4-A7DC-47F5-84B1-1F287AF3E377}" type="pres">
      <dgm:prSet presAssocID="{254E0076-5F70-4354-8AD5-C1CF2807B097}" presName="parentNode" presStyleLbl="revTx" presStyleIdx="0" presStyleCnt="3">
        <dgm:presLayoutVars>
          <dgm:chMax val="0"/>
          <dgm:bulletEnabled val="1"/>
        </dgm:presLayoutVars>
      </dgm:prSet>
      <dgm:spPr/>
    </dgm:pt>
    <dgm:pt modelId="{52B134F3-5EEF-4F9A-880F-55FB083AC964}" type="pres">
      <dgm:prSet presAssocID="{17478E4B-1D45-49A5-856A-B969FFB04F21}" presName="sibTrans" presStyleCnt="0"/>
      <dgm:spPr/>
    </dgm:pt>
    <dgm:pt modelId="{EFB2F5C7-475E-4FD5-8DAB-5633022EE0D8}" type="pres">
      <dgm:prSet presAssocID="{0071741C-2B56-4542-9390-2CC64BDCA7B7}" presName="compositeNode" presStyleCnt="0">
        <dgm:presLayoutVars>
          <dgm:bulletEnabled val="1"/>
        </dgm:presLayoutVars>
      </dgm:prSet>
      <dgm:spPr/>
    </dgm:pt>
    <dgm:pt modelId="{CC981F55-57E7-4D80-ADC8-0A1DFB3C8F61}" type="pres">
      <dgm:prSet presAssocID="{0071741C-2B56-4542-9390-2CC64BDCA7B7}"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CEE00D94-C8AC-4BEF-96AB-38F262CFE342}" type="pres">
      <dgm:prSet presAssocID="{0071741C-2B56-4542-9390-2CC64BDCA7B7}" presName="childNode" presStyleLbl="node1" presStyleIdx="1" presStyleCnt="3">
        <dgm:presLayoutVars>
          <dgm:bulletEnabled val="1"/>
        </dgm:presLayoutVars>
      </dgm:prSet>
      <dgm:spPr/>
    </dgm:pt>
    <dgm:pt modelId="{B55E501A-BEA5-4CEE-9BD4-498E8B523AE7}" type="pres">
      <dgm:prSet presAssocID="{0071741C-2B56-4542-9390-2CC64BDCA7B7}" presName="parentNode" presStyleLbl="revTx" presStyleIdx="1" presStyleCnt="3">
        <dgm:presLayoutVars>
          <dgm:chMax val="0"/>
          <dgm:bulletEnabled val="1"/>
        </dgm:presLayoutVars>
      </dgm:prSet>
      <dgm:spPr/>
    </dgm:pt>
    <dgm:pt modelId="{02B2F9C1-CB90-4666-A9A0-792E669B9C39}" type="pres">
      <dgm:prSet presAssocID="{21E1CDBA-B8BF-4791-8D56-12EFF6062425}" presName="sibTrans" presStyleCnt="0"/>
      <dgm:spPr/>
    </dgm:pt>
    <dgm:pt modelId="{CC9636D1-93BF-4132-907B-236E0D169EE8}" type="pres">
      <dgm:prSet presAssocID="{CE47C0AE-3B81-47DE-A319-2E33A2445FE5}" presName="compositeNode" presStyleCnt="0">
        <dgm:presLayoutVars>
          <dgm:bulletEnabled val="1"/>
        </dgm:presLayoutVars>
      </dgm:prSet>
      <dgm:spPr/>
    </dgm:pt>
    <dgm:pt modelId="{BBF5D097-94B9-46AD-9D15-6D0B1B295548}" type="pres">
      <dgm:prSet presAssocID="{CE47C0AE-3B81-47DE-A319-2E33A2445FE5}"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adioactive with solid fill"/>
        </a:ext>
      </dgm:extLst>
    </dgm:pt>
    <dgm:pt modelId="{D2547966-FB05-4F5E-815B-EECE4B0EC0B2}" type="pres">
      <dgm:prSet presAssocID="{CE47C0AE-3B81-47DE-A319-2E33A2445FE5}" presName="childNode" presStyleLbl="node1" presStyleIdx="2" presStyleCnt="3">
        <dgm:presLayoutVars>
          <dgm:bulletEnabled val="1"/>
        </dgm:presLayoutVars>
      </dgm:prSet>
      <dgm:spPr/>
    </dgm:pt>
    <dgm:pt modelId="{AD290E39-30D9-48BD-BD32-CB690994BB44}" type="pres">
      <dgm:prSet presAssocID="{CE47C0AE-3B81-47DE-A319-2E33A2445FE5}" presName="parentNode" presStyleLbl="revTx" presStyleIdx="2" presStyleCnt="3">
        <dgm:presLayoutVars>
          <dgm:chMax val="0"/>
          <dgm:bulletEnabled val="1"/>
        </dgm:presLayoutVars>
      </dgm:prSet>
      <dgm:spPr/>
    </dgm:pt>
  </dgm:ptLst>
  <dgm:cxnLst>
    <dgm:cxn modelId="{B95BE402-9E3F-4D78-98B1-97C2EAF9334B}" srcId="{7015D490-4628-4C50-B870-FA1E1A783D97}" destId="{8F13EAC6-99FE-47E6-B91F-D57D10E06BEA}" srcOrd="1" destOrd="0" parTransId="{6C18569A-9BA5-4317-8DB0-14C7A0EE25BD}" sibTransId="{C8E75505-820A-4C56-95F2-56C5EAFC85C4}"/>
    <dgm:cxn modelId="{90C00615-BD74-406F-82B3-48F52E866425}" srcId="{254E0076-5F70-4354-8AD5-C1CF2807B097}" destId="{5AB55087-D125-4CDF-B752-8E83F74725B5}" srcOrd="1" destOrd="0" parTransId="{4BA705C1-9A16-4200-BD77-38E2F7F824AA}" sibTransId="{8E663E7D-5132-4189-969E-2FB669AF5CF5}"/>
    <dgm:cxn modelId="{DDEE6215-4E1F-48E2-90A5-01429FEF1D0A}" type="presOf" srcId="{2B630E0D-2659-45D1-ADC9-7CFC2F8884DD}" destId="{C94E18B1-B718-4DFD-8EA6-EBB25945BF44}" srcOrd="0" destOrd="0" presId="urn:microsoft.com/office/officeart/2005/8/layout/hList2"/>
    <dgm:cxn modelId="{71E5A71A-CA12-4D27-A267-00FA886DDA52}" type="presOf" srcId="{254E0076-5F70-4354-8AD5-C1CF2807B097}" destId="{221AD5D4-A7DC-47F5-84B1-1F287AF3E377}" srcOrd="0" destOrd="0" presId="urn:microsoft.com/office/officeart/2005/8/layout/hList2"/>
    <dgm:cxn modelId="{2B61461C-2940-4D9E-A650-33C422FCAB98}" srcId="{CE47C0AE-3B81-47DE-A319-2E33A2445FE5}" destId="{03C50603-6CF7-4BC5-A85C-A914E8D48B3B}" srcOrd="3" destOrd="0" parTransId="{B9AA94DA-6FAA-4C05-81AB-7E7ACAC562AC}" sibTransId="{9DFB085B-6FC4-4241-BF85-12C786B51980}"/>
    <dgm:cxn modelId="{ED9A4026-AB0B-4F79-A18A-277284597135}" srcId="{3BF3C923-8419-41FE-85E7-BF762AC26EE7}" destId="{88E5538A-22AF-4306-AFAE-8BF0BC1817B7}" srcOrd="0" destOrd="0" parTransId="{DB5417ED-90AA-44E3-9686-335C22CB7CF8}" sibTransId="{DEF17151-281B-4A55-B4DA-443259C340F4}"/>
    <dgm:cxn modelId="{09DD7B29-79D0-4322-8D36-230989CC77C7}" type="presOf" srcId="{6BFC408F-3A1E-4004-A5D7-CA99B19DE8FD}" destId="{4998E196-AB7E-4B2B-9B55-63B8B7EE7DC0}" srcOrd="0" destOrd="0" presId="urn:microsoft.com/office/officeart/2005/8/layout/hList2"/>
    <dgm:cxn modelId="{F13D152F-129B-4305-B4A1-433AC21C021D}" type="presOf" srcId="{D9082018-7F75-4944-A501-1E9D2AD6C353}" destId="{C94E18B1-B718-4DFD-8EA6-EBB25945BF44}" srcOrd="0" destOrd="3" presId="urn:microsoft.com/office/officeart/2005/8/layout/hList2"/>
    <dgm:cxn modelId="{FC937632-F429-4A2C-86BF-00BD83D8F52A}" type="presOf" srcId="{8F13EAC6-99FE-47E6-B91F-D57D10E06BEA}" destId="{CEE00D94-C8AC-4BEF-96AB-38F262CFE342}" srcOrd="0" destOrd="2" presId="urn:microsoft.com/office/officeart/2005/8/layout/hList2"/>
    <dgm:cxn modelId="{F4C22935-907A-425C-9C19-3899BBF426CD}" srcId="{CE47C0AE-3B81-47DE-A319-2E33A2445FE5}" destId="{D053C616-4BB2-4C2A-94AF-6D7D1442FF88}" srcOrd="1" destOrd="0" parTransId="{8C4107BC-703D-4460-9809-BB65972F1082}" sibTransId="{A3E8E9CD-B5BA-4E74-8BC3-6FD0A63B1A48}"/>
    <dgm:cxn modelId="{9F08C939-8B4A-4D88-9411-F01D8F744940}" srcId="{3BF3C923-8419-41FE-85E7-BF762AC26EE7}" destId="{8D9A0265-EE09-461C-9C8B-1B99B1CDA07F}" srcOrd="2" destOrd="0" parTransId="{F80B3410-0771-48BA-A808-30BB6B7C67DB}" sibTransId="{8958CA08-E081-4F06-BEF7-55828F59EBA2}"/>
    <dgm:cxn modelId="{E9F33D3A-55B5-4689-B23A-1E8492564291}" srcId="{6BFC408F-3A1E-4004-A5D7-CA99B19DE8FD}" destId="{254E0076-5F70-4354-8AD5-C1CF2807B097}" srcOrd="0" destOrd="0" parTransId="{D6341DE9-8C55-4B1C-B854-3FC766DA891E}" sibTransId="{17478E4B-1D45-49A5-856A-B969FFB04F21}"/>
    <dgm:cxn modelId="{E09F6A3A-5145-40FC-964D-00B816CE4E24}" srcId="{0071741C-2B56-4542-9390-2CC64BDCA7B7}" destId="{3BF3C923-8419-41FE-85E7-BF762AC26EE7}" srcOrd="1" destOrd="0" parTransId="{56BBF775-1DFA-4D5B-8900-061AEFB30E1D}" sibTransId="{DE2198A6-7DF8-43FE-AFE9-CB39D30A3586}"/>
    <dgm:cxn modelId="{2A55D93D-A943-4236-9365-5E2B60F1A918}" type="presOf" srcId="{03C50603-6CF7-4BC5-A85C-A914E8D48B3B}" destId="{D2547966-FB05-4F5E-815B-EECE4B0EC0B2}" srcOrd="0" destOrd="3" presId="urn:microsoft.com/office/officeart/2005/8/layout/hList2"/>
    <dgm:cxn modelId="{85DB343F-62BF-4A4F-9768-576A80E31831}" srcId="{0071741C-2B56-4542-9390-2CC64BDCA7B7}" destId="{7015D490-4628-4C50-B870-FA1E1A783D97}" srcOrd="0" destOrd="0" parTransId="{FFDA91E1-737F-4990-AB57-AF6E353AF55F}" sibTransId="{9448B7F6-8F44-4EDE-86F4-2009320057FF}"/>
    <dgm:cxn modelId="{DF953143-0A93-454E-A08E-A5951D3EC056}" type="presOf" srcId="{8D9A0265-EE09-461C-9C8B-1B99B1CDA07F}" destId="{CEE00D94-C8AC-4BEF-96AB-38F262CFE342}" srcOrd="0" destOrd="8" presId="urn:microsoft.com/office/officeart/2005/8/layout/hList2"/>
    <dgm:cxn modelId="{C30E2D66-DFF6-4DCC-A855-D82E5F3D957C}" srcId="{6BFC408F-3A1E-4004-A5D7-CA99B19DE8FD}" destId="{0071741C-2B56-4542-9390-2CC64BDCA7B7}" srcOrd="1" destOrd="0" parTransId="{7154F5BD-5565-427D-B814-3CC8F7AC55F7}" sibTransId="{21E1CDBA-B8BF-4791-8D56-12EFF6062425}"/>
    <dgm:cxn modelId="{7B4E584A-4D09-4A6A-9E20-5A9AB61AFDD9}" srcId="{254E0076-5F70-4354-8AD5-C1CF2807B097}" destId="{2B630E0D-2659-45D1-ADC9-7CFC2F8884DD}" srcOrd="0" destOrd="0" parTransId="{49CF3975-B319-4815-869C-0D034AA7ABB2}" sibTransId="{BC739CB1-C29C-4621-B5B3-607BD98BD021}"/>
    <dgm:cxn modelId="{58ADC94A-9EDD-4B13-9D27-E7AE4ADE308E}" type="presOf" srcId="{746C0A3E-5A70-4E98-ADB2-BA2BA3AEFDA6}" destId="{CEE00D94-C8AC-4BEF-96AB-38F262CFE342}" srcOrd="0" destOrd="7" presId="urn:microsoft.com/office/officeart/2005/8/layout/hList2"/>
    <dgm:cxn modelId="{F36B866B-8081-4444-95E2-1ACE447ABA70}" type="presOf" srcId="{4BAD7CD1-76A9-4B66-81A6-8CB47F449294}" destId="{C94E18B1-B718-4DFD-8EA6-EBB25945BF44}" srcOrd="0" destOrd="2" presId="urn:microsoft.com/office/officeart/2005/8/layout/hList2"/>
    <dgm:cxn modelId="{3C0F7452-80F9-4FF0-84CB-C8040DA75FD7}" type="presOf" srcId="{3BF3C923-8419-41FE-85E7-BF762AC26EE7}" destId="{CEE00D94-C8AC-4BEF-96AB-38F262CFE342}" srcOrd="0" destOrd="5" presId="urn:microsoft.com/office/officeart/2005/8/layout/hList2"/>
    <dgm:cxn modelId="{B9A71257-9F6C-402F-9E15-7463E0499A30}" type="presOf" srcId="{B22A5C1F-A331-4CB5-BE03-A9F2F67FA842}" destId="{C94E18B1-B718-4DFD-8EA6-EBB25945BF44}" srcOrd="0" destOrd="1" presId="urn:microsoft.com/office/officeart/2005/8/layout/hList2"/>
    <dgm:cxn modelId="{D1BBE777-935F-4466-B057-850F604B544D}" srcId="{7015D490-4628-4C50-B870-FA1E1A783D97}" destId="{C7118AD7-800F-4FA6-8F0F-0ACA68EA4F32}" srcOrd="0" destOrd="0" parTransId="{69120CE2-A69A-4528-BE4A-3FEEA922E417}" sibTransId="{F702B432-55B9-4241-86ED-A2F3B618B462}"/>
    <dgm:cxn modelId="{64EA117B-0011-4882-983E-F46F80B363CD}" srcId="{6BFC408F-3A1E-4004-A5D7-CA99B19DE8FD}" destId="{CE47C0AE-3B81-47DE-A319-2E33A2445FE5}" srcOrd="2" destOrd="0" parTransId="{A917B0A1-FA9F-414B-9221-EA73048C8188}" sibTransId="{BB02A734-8D54-44A3-B2D6-F92CD50F75F8}"/>
    <dgm:cxn modelId="{CD125584-9D4E-4A49-83FA-020DB36AB852}" srcId="{7015D490-4628-4C50-B870-FA1E1A783D97}" destId="{131222DA-C488-4546-854C-2BC6C7153A3C}" srcOrd="2" destOrd="0" parTransId="{929ADD4B-9531-4A8B-A44B-47E2FCF4DC8B}" sibTransId="{0F245C86-630E-4CCE-94FA-761E4F177A48}"/>
    <dgm:cxn modelId="{3F858189-C7A7-40C3-9B78-583E2F20FB35}" srcId="{2B630E0D-2659-45D1-ADC9-7CFC2F8884DD}" destId="{B22A5C1F-A331-4CB5-BE03-A9F2F67FA842}" srcOrd="0" destOrd="0" parTransId="{9E464578-960E-4F8F-88BC-44154256444F}" sibTransId="{5B8EA1A8-DF2A-4489-9B5D-75CBA8FA01F3}"/>
    <dgm:cxn modelId="{3649DE8A-45F1-4D0B-A822-2C08F74BD58F}" srcId="{7015D490-4628-4C50-B870-FA1E1A783D97}" destId="{367CDA14-5F54-4DC4-A7A3-1A1F2E9D296F}" srcOrd="3" destOrd="0" parTransId="{7CC084D2-852D-44EF-AF5F-B23A834DAF23}" sibTransId="{ABC2DE84-1DB5-46EE-821E-BE30EF2EA371}"/>
    <dgm:cxn modelId="{ABA3AC94-8608-40D2-97A8-7734046FF423}" type="presOf" srcId="{0071741C-2B56-4542-9390-2CC64BDCA7B7}" destId="{B55E501A-BEA5-4CEE-9BD4-498E8B523AE7}" srcOrd="0" destOrd="0" presId="urn:microsoft.com/office/officeart/2005/8/layout/hList2"/>
    <dgm:cxn modelId="{23516FA2-E5E0-4A8E-B36A-DD3AD354536F}" type="presOf" srcId="{367CDA14-5F54-4DC4-A7A3-1A1F2E9D296F}" destId="{CEE00D94-C8AC-4BEF-96AB-38F262CFE342}" srcOrd="0" destOrd="4" presId="urn:microsoft.com/office/officeart/2005/8/layout/hList2"/>
    <dgm:cxn modelId="{D073A7A7-E12E-4B37-BA90-A5B9878BDD6D}" type="presOf" srcId="{5AB55087-D125-4CDF-B752-8E83F74725B5}" destId="{C94E18B1-B718-4DFD-8EA6-EBB25945BF44}" srcOrd="0" destOrd="5" presId="urn:microsoft.com/office/officeart/2005/8/layout/hList2"/>
    <dgm:cxn modelId="{0235F8A8-9A3B-45D7-9F6A-C4949A44D22A}" srcId="{CE47C0AE-3B81-47DE-A319-2E33A2445FE5}" destId="{DF21C90F-1F17-4606-B315-0D2DBE1016D2}" srcOrd="0" destOrd="0" parTransId="{E13AAB75-A476-4358-ABFD-3B97B1D9A311}" sibTransId="{72A3DEB1-1BFE-4F28-9CE1-F69FF8CE0967}"/>
    <dgm:cxn modelId="{B7F88AAA-364C-4B36-834E-AEC33BFCE99B}" srcId="{2B630E0D-2659-45D1-ADC9-7CFC2F8884DD}" destId="{E8F3ADD4-E0B5-42D6-826F-29A229D6F9D4}" srcOrd="3" destOrd="0" parTransId="{37CB7D67-7D7B-4F37-BAA8-416A5CB8CA40}" sibTransId="{316184FC-7DDB-442F-AF5F-D2D5727439D7}"/>
    <dgm:cxn modelId="{228143AE-A8B0-43CB-BA17-E42E2D5797F7}" srcId="{2B630E0D-2659-45D1-ADC9-7CFC2F8884DD}" destId="{4BAD7CD1-76A9-4B66-81A6-8CB47F449294}" srcOrd="1" destOrd="0" parTransId="{4FF4BB5B-569E-4F42-B936-CF6D224E3E76}" sibTransId="{F71596AB-45A8-4DEB-A15D-AF53EBC6B76F}"/>
    <dgm:cxn modelId="{C5028DB2-1A1C-46AE-B31A-87B5E66705A2}" type="presOf" srcId="{E8F3ADD4-E0B5-42D6-826F-29A229D6F9D4}" destId="{C94E18B1-B718-4DFD-8EA6-EBB25945BF44}" srcOrd="0" destOrd="4" presId="urn:microsoft.com/office/officeart/2005/8/layout/hList2"/>
    <dgm:cxn modelId="{CAEA97BD-F577-4B82-854B-045ECF9ED47A}" srcId="{3BF3C923-8419-41FE-85E7-BF762AC26EE7}" destId="{746C0A3E-5A70-4E98-ADB2-BA2BA3AEFDA6}" srcOrd="1" destOrd="0" parTransId="{DE83F37E-6F4E-4478-B07A-A3BBE2D11049}" sibTransId="{156D6451-BEEB-4160-A309-9CDF9886DFEB}"/>
    <dgm:cxn modelId="{D0A56DC4-1981-4750-A062-D9A371AA17B7}" type="presOf" srcId="{7015D490-4628-4C50-B870-FA1E1A783D97}" destId="{CEE00D94-C8AC-4BEF-96AB-38F262CFE342}" srcOrd="0" destOrd="0" presId="urn:microsoft.com/office/officeart/2005/8/layout/hList2"/>
    <dgm:cxn modelId="{5ED3E4C5-B0FB-4EB3-A64D-B2F5002688EF}" type="presOf" srcId="{88E5538A-22AF-4306-AFAE-8BF0BC1817B7}" destId="{CEE00D94-C8AC-4BEF-96AB-38F262CFE342}" srcOrd="0" destOrd="6" presId="urn:microsoft.com/office/officeart/2005/8/layout/hList2"/>
    <dgm:cxn modelId="{69E30DC6-DA8E-417B-8428-9216699B2968}" type="presOf" srcId="{CE47C0AE-3B81-47DE-A319-2E33A2445FE5}" destId="{AD290E39-30D9-48BD-BD32-CB690994BB44}" srcOrd="0" destOrd="0" presId="urn:microsoft.com/office/officeart/2005/8/layout/hList2"/>
    <dgm:cxn modelId="{1DF1B1C6-78B9-40D9-B85E-9FD7A71B8E20}" srcId="{CE47C0AE-3B81-47DE-A319-2E33A2445FE5}" destId="{65F06755-C2DB-4B84-835B-C3EFEBECA75D}" srcOrd="2" destOrd="0" parTransId="{A49077D0-C34D-42D5-A01F-38E2DEB2311D}" sibTransId="{A443E2AF-4FA6-4EAF-A883-EE8E38F28B23}"/>
    <dgm:cxn modelId="{4D4246D7-D8DC-4958-924F-2E069525B6C2}" type="presOf" srcId="{131222DA-C488-4546-854C-2BC6C7153A3C}" destId="{CEE00D94-C8AC-4BEF-96AB-38F262CFE342}" srcOrd="0" destOrd="3" presId="urn:microsoft.com/office/officeart/2005/8/layout/hList2"/>
    <dgm:cxn modelId="{6997D3DF-269A-44D8-82A8-CF5FD2E615D8}" type="presOf" srcId="{C7118AD7-800F-4FA6-8F0F-0ACA68EA4F32}" destId="{CEE00D94-C8AC-4BEF-96AB-38F262CFE342}" srcOrd="0" destOrd="1" presId="urn:microsoft.com/office/officeart/2005/8/layout/hList2"/>
    <dgm:cxn modelId="{5F1632E1-E230-40CB-AB19-13F1C6F439C3}" type="presOf" srcId="{DF21C90F-1F17-4606-B315-0D2DBE1016D2}" destId="{D2547966-FB05-4F5E-815B-EECE4B0EC0B2}" srcOrd="0" destOrd="0" presId="urn:microsoft.com/office/officeart/2005/8/layout/hList2"/>
    <dgm:cxn modelId="{8078ABE9-8278-4A80-AA41-5D0D8C8F7AC3}" srcId="{2B630E0D-2659-45D1-ADC9-7CFC2F8884DD}" destId="{D9082018-7F75-4944-A501-1E9D2AD6C353}" srcOrd="2" destOrd="0" parTransId="{CE411DD8-3B9A-48B7-AF8F-FD3C0438261B}" sibTransId="{23ED8F76-490F-4A8F-A6DD-11794E65EBB4}"/>
    <dgm:cxn modelId="{1B7985F2-41A1-4088-AADC-C4B0A14C2454}" type="presOf" srcId="{65F06755-C2DB-4B84-835B-C3EFEBECA75D}" destId="{D2547966-FB05-4F5E-815B-EECE4B0EC0B2}" srcOrd="0" destOrd="2" presId="urn:microsoft.com/office/officeart/2005/8/layout/hList2"/>
    <dgm:cxn modelId="{5C8CC5FF-5D32-4234-BF8C-04B5F919A5F2}" type="presOf" srcId="{D053C616-4BB2-4C2A-94AF-6D7D1442FF88}" destId="{D2547966-FB05-4F5E-815B-EECE4B0EC0B2}" srcOrd="0" destOrd="1" presId="urn:microsoft.com/office/officeart/2005/8/layout/hList2"/>
    <dgm:cxn modelId="{2E2A6A85-F0BC-4E81-9FBE-92DA6E08DD9D}" type="presParOf" srcId="{4998E196-AB7E-4B2B-9B55-63B8B7EE7DC0}" destId="{5395DA42-EB8E-49A2-B10D-4B56EF5F6B88}" srcOrd="0" destOrd="0" presId="urn:microsoft.com/office/officeart/2005/8/layout/hList2"/>
    <dgm:cxn modelId="{FA5032E6-4202-4BF4-BD79-254AD7360DD8}" type="presParOf" srcId="{5395DA42-EB8E-49A2-B10D-4B56EF5F6B88}" destId="{03392E04-738E-4909-90EF-8F5E7E01DCA2}" srcOrd="0" destOrd="0" presId="urn:microsoft.com/office/officeart/2005/8/layout/hList2"/>
    <dgm:cxn modelId="{94CC8C3B-309E-4632-BF85-31042208F200}" type="presParOf" srcId="{5395DA42-EB8E-49A2-B10D-4B56EF5F6B88}" destId="{C94E18B1-B718-4DFD-8EA6-EBB25945BF44}" srcOrd="1" destOrd="0" presId="urn:microsoft.com/office/officeart/2005/8/layout/hList2"/>
    <dgm:cxn modelId="{863A2F27-478E-400C-B116-F223BFD20391}" type="presParOf" srcId="{5395DA42-EB8E-49A2-B10D-4B56EF5F6B88}" destId="{221AD5D4-A7DC-47F5-84B1-1F287AF3E377}" srcOrd="2" destOrd="0" presId="urn:microsoft.com/office/officeart/2005/8/layout/hList2"/>
    <dgm:cxn modelId="{12839E8C-F698-46F0-B0D7-FBA088D0B66D}" type="presParOf" srcId="{4998E196-AB7E-4B2B-9B55-63B8B7EE7DC0}" destId="{52B134F3-5EEF-4F9A-880F-55FB083AC964}" srcOrd="1" destOrd="0" presId="urn:microsoft.com/office/officeart/2005/8/layout/hList2"/>
    <dgm:cxn modelId="{FC82E266-D513-4CA3-AA45-2083C5167C7C}" type="presParOf" srcId="{4998E196-AB7E-4B2B-9B55-63B8B7EE7DC0}" destId="{EFB2F5C7-475E-4FD5-8DAB-5633022EE0D8}" srcOrd="2" destOrd="0" presId="urn:microsoft.com/office/officeart/2005/8/layout/hList2"/>
    <dgm:cxn modelId="{5A1017DB-A65C-480C-A935-D1AD1EFD6241}" type="presParOf" srcId="{EFB2F5C7-475E-4FD5-8DAB-5633022EE0D8}" destId="{CC981F55-57E7-4D80-ADC8-0A1DFB3C8F61}" srcOrd="0" destOrd="0" presId="urn:microsoft.com/office/officeart/2005/8/layout/hList2"/>
    <dgm:cxn modelId="{628A519C-E293-4853-8B17-5E13E9874045}" type="presParOf" srcId="{EFB2F5C7-475E-4FD5-8DAB-5633022EE0D8}" destId="{CEE00D94-C8AC-4BEF-96AB-38F262CFE342}" srcOrd="1" destOrd="0" presId="urn:microsoft.com/office/officeart/2005/8/layout/hList2"/>
    <dgm:cxn modelId="{1921982C-BDA6-4A1E-AF33-2D602533BCFB}" type="presParOf" srcId="{EFB2F5C7-475E-4FD5-8DAB-5633022EE0D8}" destId="{B55E501A-BEA5-4CEE-9BD4-498E8B523AE7}" srcOrd="2" destOrd="0" presId="urn:microsoft.com/office/officeart/2005/8/layout/hList2"/>
    <dgm:cxn modelId="{52987EE3-F203-4C5A-BC47-2EB9DFD7D7FA}" type="presParOf" srcId="{4998E196-AB7E-4B2B-9B55-63B8B7EE7DC0}" destId="{02B2F9C1-CB90-4666-A9A0-792E669B9C39}" srcOrd="3" destOrd="0" presId="urn:microsoft.com/office/officeart/2005/8/layout/hList2"/>
    <dgm:cxn modelId="{0E6F882A-8E08-4D96-AB20-320B99D85E34}" type="presParOf" srcId="{4998E196-AB7E-4B2B-9B55-63B8B7EE7DC0}" destId="{CC9636D1-93BF-4132-907B-236E0D169EE8}" srcOrd="4" destOrd="0" presId="urn:microsoft.com/office/officeart/2005/8/layout/hList2"/>
    <dgm:cxn modelId="{7FFB9103-80A7-4F22-97A0-88255FF7ABC9}" type="presParOf" srcId="{CC9636D1-93BF-4132-907B-236E0D169EE8}" destId="{BBF5D097-94B9-46AD-9D15-6D0B1B295548}" srcOrd="0" destOrd="0" presId="urn:microsoft.com/office/officeart/2005/8/layout/hList2"/>
    <dgm:cxn modelId="{955F6828-767B-472E-AFF7-70314B4FFAC7}" type="presParOf" srcId="{CC9636D1-93BF-4132-907B-236E0D169EE8}" destId="{D2547966-FB05-4F5E-815B-EECE4B0EC0B2}" srcOrd="1" destOrd="0" presId="urn:microsoft.com/office/officeart/2005/8/layout/hList2"/>
    <dgm:cxn modelId="{E3F83189-57B8-4E37-B090-7EF3EE029E68}" type="presParOf" srcId="{CC9636D1-93BF-4132-907B-236E0D169EE8}" destId="{AD290E39-30D9-48BD-BD32-CB690994BB44}"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E85A7-33CE-48E2-BF31-FA736C8761DD}">
      <dsp:nvSpPr>
        <dsp:cNvPr id="0" name=""/>
        <dsp:cNvSpPr/>
      </dsp:nvSpPr>
      <dsp:spPr>
        <a:xfrm>
          <a:off x="161131" y="721227"/>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Agriculture</a:t>
          </a:r>
        </a:p>
      </dsp:txBody>
      <dsp:txXfrm>
        <a:off x="161131" y="721227"/>
        <a:ext cx="3771900" cy="1178718"/>
      </dsp:txXfrm>
    </dsp:sp>
    <dsp:sp modelId="{89DBB500-4308-4A21-91DB-3F83F8EAF502}">
      <dsp:nvSpPr>
        <dsp:cNvPr id="0" name=""/>
        <dsp:cNvSpPr/>
      </dsp:nvSpPr>
      <dsp:spPr>
        <a:xfrm>
          <a:off x="3968" y="550968"/>
          <a:ext cx="825103" cy="123765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C791EE1-BE72-4D65-BDC3-A43DFD7355C4}">
      <dsp:nvSpPr>
        <dsp:cNvPr id="0" name=""/>
        <dsp:cNvSpPr/>
      </dsp:nvSpPr>
      <dsp:spPr>
        <a:xfrm>
          <a:off x="4352131" y="721227"/>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Energy production</a:t>
          </a:r>
        </a:p>
      </dsp:txBody>
      <dsp:txXfrm>
        <a:off x="4352131" y="721227"/>
        <a:ext cx="3771900" cy="1178718"/>
      </dsp:txXfrm>
    </dsp:sp>
    <dsp:sp modelId="{36BC223D-26B1-4289-9FFA-B47BD13BF0F1}">
      <dsp:nvSpPr>
        <dsp:cNvPr id="0" name=""/>
        <dsp:cNvSpPr/>
      </dsp:nvSpPr>
      <dsp:spPr>
        <a:xfrm>
          <a:off x="4194968" y="550968"/>
          <a:ext cx="825103" cy="123765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58736E8-A973-43A0-A0D2-774153EE0CF6}">
      <dsp:nvSpPr>
        <dsp:cNvPr id="0" name=""/>
        <dsp:cNvSpPr/>
      </dsp:nvSpPr>
      <dsp:spPr>
        <a:xfrm>
          <a:off x="161131" y="2205103"/>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Natural sources</a:t>
          </a:r>
        </a:p>
      </dsp:txBody>
      <dsp:txXfrm>
        <a:off x="161131" y="2205103"/>
        <a:ext cx="3771900" cy="1178718"/>
      </dsp:txXfrm>
    </dsp:sp>
    <dsp:sp modelId="{F85E099E-82EF-468B-873C-44D526F52B2A}">
      <dsp:nvSpPr>
        <dsp:cNvPr id="0" name=""/>
        <dsp:cNvSpPr/>
      </dsp:nvSpPr>
      <dsp:spPr>
        <a:xfrm>
          <a:off x="3968" y="2034844"/>
          <a:ext cx="825103" cy="123765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4000" r="-84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A49B9967-9E50-486D-9C2E-F5E189B65E69}">
      <dsp:nvSpPr>
        <dsp:cNvPr id="0" name=""/>
        <dsp:cNvSpPr/>
      </dsp:nvSpPr>
      <dsp:spPr>
        <a:xfrm>
          <a:off x="4352131" y="2205103"/>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Waste</a:t>
          </a:r>
          <a:r>
            <a:rPr lang="en-US" sz="2400" kern="1200" dirty="0"/>
            <a:t> </a:t>
          </a:r>
          <a:r>
            <a:rPr lang="en-US" sz="1800" kern="1200" dirty="0"/>
            <a:t>(landfills)</a:t>
          </a:r>
          <a:endParaRPr lang="en-US" sz="2400" kern="1200" dirty="0"/>
        </a:p>
      </dsp:txBody>
      <dsp:txXfrm>
        <a:off x="4352131" y="2205103"/>
        <a:ext cx="3771900" cy="1178718"/>
      </dsp:txXfrm>
    </dsp:sp>
    <dsp:sp modelId="{522CB132-4EB5-4032-A912-6EACC92A0F2B}">
      <dsp:nvSpPr>
        <dsp:cNvPr id="0" name=""/>
        <dsp:cNvSpPr/>
      </dsp:nvSpPr>
      <dsp:spPr>
        <a:xfrm>
          <a:off x="4194968" y="2034844"/>
          <a:ext cx="825103" cy="123765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968C39D-01DF-4F12-A1BE-BBB48A01A616}">
      <dsp:nvSpPr>
        <dsp:cNvPr id="0" name=""/>
        <dsp:cNvSpPr/>
      </dsp:nvSpPr>
      <dsp:spPr>
        <a:xfrm>
          <a:off x="161131" y="3688979"/>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Road transport</a:t>
          </a:r>
          <a:endParaRPr lang="en-US" sz="3400" kern="1200" dirty="0"/>
        </a:p>
      </dsp:txBody>
      <dsp:txXfrm>
        <a:off x="161131" y="3688979"/>
        <a:ext cx="3771900" cy="1178718"/>
      </dsp:txXfrm>
    </dsp:sp>
    <dsp:sp modelId="{5F4582A7-4AF2-416C-BDBA-5C5D1349D6B6}">
      <dsp:nvSpPr>
        <dsp:cNvPr id="0" name=""/>
        <dsp:cNvSpPr/>
      </dsp:nvSpPr>
      <dsp:spPr>
        <a:xfrm>
          <a:off x="3968" y="3518720"/>
          <a:ext cx="825103" cy="123765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6000" r="-66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BA8165C-3F6E-4043-9D24-5A0B9EA9F2FF}">
      <dsp:nvSpPr>
        <dsp:cNvPr id="0" name=""/>
        <dsp:cNvSpPr/>
      </dsp:nvSpPr>
      <dsp:spPr>
        <a:xfrm>
          <a:off x="4352131" y="3688979"/>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Fuel combustion </a:t>
          </a:r>
          <a:r>
            <a:rPr lang="en-US" sz="1800" kern="1200" dirty="0"/>
            <a:t>(industry, households, others)</a:t>
          </a:r>
          <a:endParaRPr lang="en-US" sz="2400" kern="1200" dirty="0"/>
        </a:p>
      </dsp:txBody>
      <dsp:txXfrm>
        <a:off x="4352131" y="3688979"/>
        <a:ext cx="3771900" cy="1178718"/>
      </dsp:txXfrm>
    </dsp:sp>
    <dsp:sp modelId="{955AE103-FE80-44B2-AD11-80B51792784C}">
      <dsp:nvSpPr>
        <dsp:cNvPr id="0" name=""/>
        <dsp:cNvSpPr/>
      </dsp:nvSpPr>
      <dsp:spPr>
        <a:xfrm>
          <a:off x="4194968" y="3518720"/>
          <a:ext cx="825103" cy="123765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2000" r="-62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AD5D4-A7DC-47F5-84B1-1F287AF3E377}">
      <dsp:nvSpPr>
        <dsp:cNvPr id="0" name=""/>
        <dsp:cNvSpPr/>
      </dsp:nvSpPr>
      <dsp:spPr>
        <a:xfrm rot="16200000">
          <a:off x="-1867795"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89050">
            <a:lnSpc>
              <a:spcPct val="90000"/>
            </a:lnSpc>
            <a:spcBef>
              <a:spcPct val="0"/>
            </a:spcBef>
            <a:spcAft>
              <a:spcPct val="35000"/>
            </a:spcAft>
            <a:buNone/>
          </a:pPr>
          <a:r>
            <a:rPr lang="en-US" sz="2900" kern="1200" dirty="0"/>
            <a:t>Primary Pollutants</a:t>
          </a:r>
        </a:p>
      </dsp:txBody>
      <dsp:txXfrm>
        <a:off x="-1867795" y="2772097"/>
        <a:ext cx="4226560" cy="392277"/>
      </dsp:txXfrm>
    </dsp:sp>
    <dsp:sp modelId="{C94E18B1-B718-4DFD-8EA6-EBB25945BF44}">
      <dsp:nvSpPr>
        <dsp:cNvPr id="0" name=""/>
        <dsp:cNvSpPr/>
      </dsp:nvSpPr>
      <dsp:spPr>
        <a:xfrm>
          <a:off x="441623" y="854956"/>
          <a:ext cx="1953958" cy="4226560"/>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PM</a:t>
          </a:r>
          <a:r>
            <a:rPr lang="en-US" sz="1700" b="0" i="0" u="none" strike="noStrike" kern="1200" baseline="-25000" dirty="0">
              <a:effectLst/>
              <a:latin typeface="Trebuchet MS" panose="020B0603020202020204" pitchFamily="34" charset="0"/>
            </a:rPr>
            <a:t>2.5</a:t>
          </a:r>
          <a:r>
            <a:rPr lang="en-US" sz="1700" b="0" i="0" u="none" strike="noStrike" kern="1200" dirty="0">
              <a:effectLst/>
              <a:latin typeface="Trebuchet MS" panose="020B0603020202020204" pitchFamily="34" charset="0"/>
            </a:rPr>
            <a:t>: </a:t>
          </a:r>
          <a:endParaRPr lang="en-US" sz="1700" kern="1200" dirty="0"/>
        </a:p>
        <a:p>
          <a:pPr marL="342900" lvl="2"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Black Carbon (BC)</a:t>
          </a:r>
          <a:endParaRPr lang="en-US" sz="1700" kern="1200" dirty="0"/>
        </a:p>
        <a:p>
          <a:pPr marL="342900" lvl="2"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Organic Carbon (OC)</a:t>
          </a:r>
          <a:endParaRPr lang="en-US" sz="1700" kern="1200" dirty="0"/>
        </a:p>
        <a:p>
          <a:pPr marL="342900" lvl="2"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Elemental Carbon (EC)</a:t>
          </a:r>
          <a:endParaRPr lang="en-US" sz="1700" kern="1200" dirty="0"/>
        </a:p>
        <a:p>
          <a:pPr marL="342900" lvl="2"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Sulfate (SO₄) </a:t>
          </a:r>
          <a:r>
            <a:rPr lang="en-US" sz="1700" b="0" i="0" kern="1200" dirty="0">
              <a:effectLst/>
              <a:latin typeface="Trebuchet MS" panose="020B0603020202020204" pitchFamily="34" charset="0"/>
            </a:rPr>
            <a:t>​</a:t>
          </a:r>
          <a:endParaRPr lang="en-US" sz="1700" kern="1200" dirty="0"/>
        </a:p>
        <a:p>
          <a:pPr marL="171450" lvl="1"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PM₁₀:  dust, ash, soot</a:t>
          </a:r>
          <a:r>
            <a:rPr lang="en-US" sz="1700" b="0" i="0" kern="1200" dirty="0">
              <a:effectLst/>
              <a:latin typeface="Trebuchet MS" panose="020B0603020202020204" pitchFamily="34" charset="0"/>
            </a:rPr>
            <a:t>​</a:t>
          </a:r>
          <a:endParaRPr lang="en-US" sz="1700" kern="1200" dirty="0">
            <a:latin typeface="Arial" panose="020B0604020202020204" pitchFamily="34" charset="0"/>
          </a:endParaRPr>
        </a:p>
      </dsp:txBody>
      <dsp:txXfrm>
        <a:off x="441623" y="854956"/>
        <a:ext cx="1953958" cy="4226560"/>
      </dsp:txXfrm>
    </dsp:sp>
    <dsp:sp modelId="{03392E04-738E-4909-90EF-8F5E7E01DCA2}">
      <dsp:nvSpPr>
        <dsp:cNvPr id="0" name=""/>
        <dsp:cNvSpPr/>
      </dsp:nvSpPr>
      <dsp:spPr>
        <a:xfrm>
          <a:off x="49345" y="337150"/>
          <a:ext cx="784555" cy="7845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55E501A-BEA5-4CEE-9BD4-498E8B523AE7}">
      <dsp:nvSpPr>
        <dsp:cNvPr id="0" name=""/>
        <dsp:cNvSpPr/>
      </dsp:nvSpPr>
      <dsp:spPr>
        <a:xfrm rot="16200000">
          <a:off x="973740"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89050">
            <a:lnSpc>
              <a:spcPct val="90000"/>
            </a:lnSpc>
            <a:spcBef>
              <a:spcPct val="0"/>
            </a:spcBef>
            <a:spcAft>
              <a:spcPct val="35000"/>
            </a:spcAft>
            <a:buNone/>
          </a:pPr>
          <a:r>
            <a:rPr lang="en-US" sz="2900" kern="1200" dirty="0"/>
            <a:t>Secondary Pollutants</a:t>
          </a:r>
        </a:p>
      </dsp:txBody>
      <dsp:txXfrm>
        <a:off x="973740" y="2772097"/>
        <a:ext cx="4226560" cy="392277"/>
      </dsp:txXfrm>
    </dsp:sp>
    <dsp:sp modelId="{CEE00D94-C8AC-4BEF-96AB-38F262CFE342}">
      <dsp:nvSpPr>
        <dsp:cNvPr id="0" name=""/>
        <dsp:cNvSpPr/>
      </dsp:nvSpPr>
      <dsp:spPr>
        <a:xfrm>
          <a:off x="3283159" y="854956"/>
          <a:ext cx="1953958" cy="4226560"/>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PM</a:t>
          </a:r>
          <a:r>
            <a:rPr lang="en-US" sz="1700" b="0" i="0" u="none" strike="noStrike" kern="1200" baseline="-25000" dirty="0">
              <a:effectLst/>
              <a:latin typeface="Trebuchet MS" panose="020B0603020202020204" pitchFamily="34" charset="0"/>
            </a:rPr>
            <a:t>2.5</a:t>
          </a:r>
          <a:r>
            <a:rPr lang="en-US" sz="1700" b="0" i="0" u="none" strike="noStrike" kern="1200" dirty="0">
              <a:effectLst/>
              <a:latin typeface="Trebuchet MS" panose="020B0603020202020204" pitchFamily="34" charset="0"/>
            </a:rPr>
            <a:t>:</a:t>
          </a:r>
          <a:endParaRPr lang="en-US" sz="1700" kern="1200" dirty="0"/>
        </a:p>
        <a:p>
          <a:pPr marL="342900" lvl="2"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Nitrogen oxides (NOx)</a:t>
          </a:r>
          <a:endParaRPr lang="en-US" sz="1700" kern="1200" dirty="0"/>
        </a:p>
        <a:p>
          <a:pPr marL="342900" lvl="2" indent="-171450" algn="l" defTabSz="755650">
            <a:lnSpc>
              <a:spcPct val="90000"/>
            </a:lnSpc>
            <a:spcBef>
              <a:spcPct val="0"/>
            </a:spcBef>
            <a:spcAft>
              <a:spcPct val="15000"/>
            </a:spcAft>
            <a:buChar char="•"/>
          </a:pPr>
          <a:r>
            <a:rPr lang="en-US" sz="1700" kern="1200" dirty="0"/>
            <a:t>Sulfur dioxide (SO</a:t>
          </a:r>
          <a:r>
            <a:rPr lang="en-US" sz="1700" b="0" i="0" u="none" strike="noStrike" kern="1200" dirty="0">
              <a:effectLst/>
              <a:latin typeface="Trebuchet MS" panose="020B0603020202020204" pitchFamily="34" charset="0"/>
            </a:rPr>
            <a:t>₂</a:t>
          </a:r>
          <a:r>
            <a:rPr lang="en-US" sz="1700" kern="1200" dirty="0"/>
            <a:t>)</a:t>
          </a:r>
        </a:p>
        <a:p>
          <a:pPr marL="342900" lvl="2" indent="-171450" algn="l" defTabSz="755650">
            <a:lnSpc>
              <a:spcPct val="90000"/>
            </a:lnSpc>
            <a:spcBef>
              <a:spcPct val="0"/>
            </a:spcBef>
            <a:spcAft>
              <a:spcPct val="15000"/>
            </a:spcAft>
            <a:buChar char="•"/>
          </a:pPr>
          <a:r>
            <a:rPr lang="en-US" sz="1700" kern="1200" dirty="0"/>
            <a:t>Volatile Organic Compounds (VOCs)</a:t>
          </a:r>
        </a:p>
        <a:p>
          <a:pPr marL="342900" lvl="2"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Ozone (O₃):</a:t>
          </a:r>
          <a:endParaRPr lang="en-US" sz="1700" kern="1200" dirty="0">
            <a:latin typeface="Arial" panose="020B0604020202020204" pitchFamily="34" charset="0"/>
          </a:endParaRPr>
        </a:p>
        <a:p>
          <a:pPr marL="342900" lvl="2"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VOCs</a:t>
          </a:r>
          <a:endParaRPr lang="en-US" sz="1700" kern="1200" dirty="0">
            <a:latin typeface="Arial" panose="020B0604020202020204" pitchFamily="34" charset="0"/>
          </a:endParaRPr>
        </a:p>
        <a:p>
          <a:pPr marL="342900" lvl="2"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Methane (CH₄)</a:t>
          </a:r>
          <a:endParaRPr lang="en-US" sz="1700" kern="1200" dirty="0">
            <a:latin typeface="Arial" panose="020B0604020202020204" pitchFamily="34" charset="0"/>
          </a:endParaRPr>
        </a:p>
        <a:p>
          <a:pPr marL="342900" lvl="2" indent="-171450" algn="l" defTabSz="755650">
            <a:lnSpc>
              <a:spcPct val="90000"/>
            </a:lnSpc>
            <a:spcBef>
              <a:spcPct val="0"/>
            </a:spcBef>
            <a:spcAft>
              <a:spcPct val="15000"/>
            </a:spcAft>
            <a:buChar char="•"/>
          </a:pPr>
          <a:r>
            <a:rPr lang="en-US" sz="1700" b="0" i="0" u="none" strike="noStrike" kern="1200" dirty="0">
              <a:effectLst/>
              <a:latin typeface="Trebuchet MS" panose="020B0603020202020204" pitchFamily="34" charset="0"/>
            </a:rPr>
            <a:t> NOx</a:t>
          </a:r>
          <a:r>
            <a:rPr lang="en-US" sz="1700" b="0" i="0" kern="1200" dirty="0">
              <a:effectLst/>
              <a:latin typeface="Trebuchet MS" panose="020B0603020202020204" pitchFamily="34" charset="0"/>
            </a:rPr>
            <a:t>​</a:t>
          </a:r>
          <a:endParaRPr lang="en-US" sz="1700" kern="1200" dirty="0">
            <a:latin typeface="Arial" panose="020B0604020202020204" pitchFamily="34" charset="0"/>
          </a:endParaRPr>
        </a:p>
      </dsp:txBody>
      <dsp:txXfrm>
        <a:off x="3283159" y="854956"/>
        <a:ext cx="1953958" cy="4226560"/>
      </dsp:txXfrm>
    </dsp:sp>
    <dsp:sp modelId="{CC981F55-57E7-4D80-ADC8-0A1DFB3C8F61}">
      <dsp:nvSpPr>
        <dsp:cNvPr id="0" name=""/>
        <dsp:cNvSpPr/>
      </dsp:nvSpPr>
      <dsp:spPr>
        <a:xfrm>
          <a:off x="2890881" y="337150"/>
          <a:ext cx="784555" cy="7845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D290E39-30D9-48BD-BD32-CB690994BB44}">
      <dsp:nvSpPr>
        <dsp:cNvPr id="0" name=""/>
        <dsp:cNvSpPr/>
      </dsp:nvSpPr>
      <dsp:spPr>
        <a:xfrm rot="16200000">
          <a:off x="3815276"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89050">
            <a:lnSpc>
              <a:spcPct val="90000"/>
            </a:lnSpc>
            <a:spcBef>
              <a:spcPct val="0"/>
            </a:spcBef>
            <a:spcAft>
              <a:spcPct val="35000"/>
            </a:spcAft>
            <a:buNone/>
          </a:pPr>
          <a:r>
            <a:rPr lang="en-US" sz="2900" kern="1200" dirty="0"/>
            <a:t>Air toxics</a:t>
          </a:r>
        </a:p>
      </dsp:txBody>
      <dsp:txXfrm>
        <a:off x="3815276" y="2772097"/>
        <a:ext cx="4226560" cy="392277"/>
      </dsp:txXfrm>
    </dsp:sp>
    <dsp:sp modelId="{D2547966-FB05-4F5E-815B-EECE4B0EC0B2}">
      <dsp:nvSpPr>
        <dsp:cNvPr id="0" name=""/>
        <dsp:cNvSpPr/>
      </dsp:nvSpPr>
      <dsp:spPr>
        <a:xfrm>
          <a:off x="6124695" y="854956"/>
          <a:ext cx="1953958" cy="4226560"/>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345967"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b="0" i="0" u="none" strike="noStrike" kern="1200" dirty="0">
              <a:effectLst/>
              <a:latin typeface="Trebuchet MS" panose="020B0603020202020204" pitchFamily="34" charset="0"/>
            </a:rPr>
            <a:t>Benzene</a:t>
          </a:r>
          <a:endParaRPr lang="en-US" sz="2000" kern="1200" dirty="0"/>
        </a:p>
        <a:p>
          <a:pPr marL="228600" lvl="1" indent="-228600" algn="l" defTabSz="889000">
            <a:lnSpc>
              <a:spcPct val="90000"/>
            </a:lnSpc>
            <a:spcBef>
              <a:spcPct val="0"/>
            </a:spcBef>
            <a:spcAft>
              <a:spcPct val="15000"/>
            </a:spcAft>
            <a:buChar char="•"/>
          </a:pPr>
          <a:r>
            <a:rPr lang="en-US" sz="2000" b="0" i="0" u="none" strike="noStrike" kern="1200" dirty="0">
              <a:effectLst/>
              <a:latin typeface="Trebuchet MS" panose="020B0603020202020204" pitchFamily="34" charset="0"/>
            </a:rPr>
            <a:t>Toluene</a:t>
          </a:r>
          <a:endParaRPr lang="en-US" sz="2000" kern="1200" dirty="0"/>
        </a:p>
        <a:p>
          <a:pPr marL="228600" lvl="1" indent="-228600" algn="l" defTabSz="889000">
            <a:lnSpc>
              <a:spcPct val="90000"/>
            </a:lnSpc>
            <a:spcBef>
              <a:spcPct val="0"/>
            </a:spcBef>
            <a:spcAft>
              <a:spcPct val="15000"/>
            </a:spcAft>
            <a:buChar char="•"/>
          </a:pPr>
          <a:r>
            <a:rPr lang="en-US" sz="2000" b="0" i="0" u="none" strike="noStrike" kern="1200" dirty="0">
              <a:effectLst/>
              <a:latin typeface="Trebuchet MS" panose="020B0603020202020204" pitchFamily="34" charset="0"/>
            </a:rPr>
            <a:t>Pesticides</a:t>
          </a:r>
          <a:endParaRPr lang="en-US" sz="2000" kern="1200" dirty="0"/>
        </a:p>
        <a:p>
          <a:pPr marL="228600" lvl="1" indent="-228600" algn="l" defTabSz="889000">
            <a:lnSpc>
              <a:spcPct val="90000"/>
            </a:lnSpc>
            <a:spcBef>
              <a:spcPct val="0"/>
            </a:spcBef>
            <a:spcAft>
              <a:spcPct val="15000"/>
            </a:spcAft>
            <a:buChar char="•"/>
          </a:pPr>
          <a:r>
            <a:rPr lang="en-US" sz="2000" b="0" i="0" u="none" strike="noStrike" kern="1200" dirty="0">
              <a:effectLst/>
              <a:latin typeface="Trebuchet MS" panose="020B0603020202020204" pitchFamily="34" charset="0"/>
            </a:rPr>
            <a:t>Plasticizers</a:t>
          </a:r>
          <a:endParaRPr lang="en-US" sz="2000" kern="1200" dirty="0"/>
        </a:p>
      </dsp:txBody>
      <dsp:txXfrm>
        <a:off x="6124695" y="854956"/>
        <a:ext cx="1953958" cy="4226560"/>
      </dsp:txXfrm>
    </dsp:sp>
    <dsp:sp modelId="{BBF5D097-94B9-46AD-9D15-6D0B1B295548}">
      <dsp:nvSpPr>
        <dsp:cNvPr id="0" name=""/>
        <dsp:cNvSpPr/>
      </dsp:nvSpPr>
      <dsp:spPr>
        <a:xfrm>
          <a:off x="5732418" y="337150"/>
          <a:ext cx="784555" cy="7845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818D7-DF4E-4C59-9BBA-548250DAC33A}" type="datetimeFigureOut">
              <a:rPr lang="en-US" smtClean="0"/>
              <a:t>7/18/2023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00A82-9926-4DBA-8BA5-A22EEB8ACF8E}" type="slidenum">
              <a:rPr lang="en-US" smtClean="0"/>
              <a:t>‹#›</a:t>
            </a:fld>
            <a:endParaRPr lang="en-US" dirty="0"/>
          </a:p>
        </p:txBody>
      </p:sp>
    </p:spTree>
    <p:extLst>
      <p:ext uri="{BB962C8B-B14F-4D97-AF65-F5344CB8AC3E}">
        <p14:creationId xmlns:p14="http://schemas.microsoft.com/office/powerpoint/2010/main" val="28423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will need to come from a source apportionment study already completed in your city. </a:t>
            </a:r>
            <a:r>
              <a:rPr lang="en-US" dirty="0" err="1"/>
              <a:t>Karagulian</a:t>
            </a:r>
            <a:r>
              <a:rPr lang="en-US" dirty="0"/>
              <a:t> et al., 2015 may mention relevant studies. Conducting a literature search on articles related to your city and the terms “Source Apportionment,” “PMF,” or “chemical mass balance” may be helpful as well. </a:t>
            </a:r>
          </a:p>
        </p:txBody>
      </p:sp>
      <p:sp>
        <p:nvSpPr>
          <p:cNvPr id="4" name="Slide Number Placeholder 3"/>
          <p:cNvSpPr>
            <a:spLocks noGrp="1"/>
          </p:cNvSpPr>
          <p:nvPr>
            <p:ph type="sldNum" sz="quarter" idx="5"/>
          </p:nvPr>
        </p:nvSpPr>
        <p:spPr/>
        <p:txBody>
          <a:bodyPr/>
          <a:lstStyle/>
          <a:p>
            <a:fld id="{9C900A82-9926-4DBA-8BA5-A22EEB8ACF8E}" type="slidenum">
              <a:rPr lang="en-US" smtClean="0"/>
              <a:t>8</a:t>
            </a:fld>
            <a:endParaRPr lang="en-US" dirty="0"/>
          </a:p>
        </p:txBody>
      </p:sp>
    </p:spTree>
    <p:extLst>
      <p:ext uri="{BB962C8B-B14F-4D97-AF65-F5344CB8AC3E}">
        <p14:creationId xmlns:p14="http://schemas.microsoft.com/office/powerpoint/2010/main" val="1707874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9CD65DE-248F-6F4E-DD13-8517F4F6B022}"/>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AACF14F5-0CAB-3A04-5C95-4AE83F2C5B83}"/>
              </a:ext>
            </a:extLst>
          </p:cNvPr>
          <p:cNvSpPr>
            <a:spLocks noGrp="1"/>
          </p:cNvSpPr>
          <p:nvPr>
            <p:ph type="body" idx="1"/>
          </p:nvPr>
        </p:nvSpPr>
        <p:spPr>
          <a:noFill/>
        </p:spPr>
        <p:txBody>
          <a:bodyPr/>
          <a:lstStyle/>
          <a:p>
            <a:r>
              <a:rPr lang="en-US" altLang="en-US" dirty="0"/>
              <a:t>Change in PM2.5 concentrations across Accra due to emissions reduction policy scenario </a:t>
            </a:r>
          </a:p>
        </p:txBody>
      </p:sp>
      <p:sp>
        <p:nvSpPr>
          <p:cNvPr id="36868" name="Date Placeholder 3">
            <a:extLst>
              <a:ext uri="{FF2B5EF4-FFF2-40B4-BE49-F238E27FC236}">
                <a16:creationId xmlns:a16="http://schemas.microsoft.com/office/drawing/2014/main" id="{2FA9F477-47BB-BDF1-A381-C9994B778341}"/>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E21C0B-49D3-4FAB-BA87-81F123E21CC5}" type="datetime1">
              <a:rPr lang="en-US" altLang="en-US" sz="1300" smtClean="0"/>
              <a:pPr/>
              <a:t>7/18/2023</a:t>
            </a:fld>
            <a:endParaRPr lang="en-US" altLang="en-US" sz="1300"/>
          </a:p>
        </p:txBody>
      </p:sp>
      <p:sp>
        <p:nvSpPr>
          <p:cNvPr id="36869" name="Slide Number Placeholder 4">
            <a:extLst>
              <a:ext uri="{FF2B5EF4-FFF2-40B4-BE49-F238E27FC236}">
                <a16:creationId xmlns:a16="http://schemas.microsoft.com/office/drawing/2014/main" id="{D0FD09E6-7C4B-76A6-DA5D-EEA33E3968B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B0B431B-C8F5-45FA-AAA5-B18E34AC410F}" type="slidenum">
              <a:rPr lang="en-US" altLang="en-US" sz="1300"/>
              <a:pPr/>
              <a:t>60</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8774F39-146C-BFF0-B2D5-5D51A1BB227A}"/>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62C9D5D1-0238-A3C1-5D00-41EB38CC7EAF}"/>
              </a:ext>
            </a:extLst>
          </p:cNvPr>
          <p:cNvSpPr>
            <a:spLocks noGrp="1"/>
          </p:cNvSpPr>
          <p:nvPr>
            <p:ph type="body" idx="1"/>
          </p:nvPr>
        </p:nvSpPr>
        <p:spPr>
          <a:noFill/>
        </p:spPr>
        <p:txBody>
          <a:bodyPr/>
          <a:lstStyle/>
          <a:p>
            <a:r>
              <a:rPr lang="en-US" altLang="en-US" dirty="0"/>
              <a:t>Note: Update results with appropriate significant figures based on data inputs.</a:t>
            </a:r>
          </a:p>
        </p:txBody>
      </p:sp>
      <p:sp>
        <p:nvSpPr>
          <p:cNvPr id="37892" name="Date Placeholder 3">
            <a:extLst>
              <a:ext uri="{FF2B5EF4-FFF2-40B4-BE49-F238E27FC236}">
                <a16:creationId xmlns:a16="http://schemas.microsoft.com/office/drawing/2014/main" id="{0CEC953C-403B-6706-35B0-0A988A67260B}"/>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7FE22D-8385-4CB6-940E-7549FCC3D30A}" type="datetime1">
              <a:rPr lang="en-US" altLang="en-US" sz="1300" smtClean="0"/>
              <a:pPr/>
              <a:t>7/18/2023</a:t>
            </a:fld>
            <a:endParaRPr lang="en-US" altLang="en-US" sz="1300"/>
          </a:p>
        </p:txBody>
      </p:sp>
      <p:sp>
        <p:nvSpPr>
          <p:cNvPr id="37893" name="Slide Number Placeholder 4">
            <a:extLst>
              <a:ext uri="{FF2B5EF4-FFF2-40B4-BE49-F238E27FC236}">
                <a16:creationId xmlns:a16="http://schemas.microsoft.com/office/drawing/2014/main" id="{A14071C4-A0C1-3028-EEDC-B73A4A56D541}"/>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2AA001B-13A1-4FD4-A453-C6E9F82782EA}" type="slidenum">
              <a:rPr lang="en-US" altLang="en-US" sz="1300"/>
              <a:pPr/>
              <a:t>61</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9D128E9-D95C-F691-12A6-F24BD49BE80F}"/>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483FEB74-BBBC-4642-045A-CD1EBE2F8801}"/>
              </a:ext>
            </a:extLst>
          </p:cNvPr>
          <p:cNvSpPr>
            <a:spLocks noGrp="1"/>
          </p:cNvSpPr>
          <p:nvPr>
            <p:ph type="body" idx="1"/>
          </p:nvPr>
        </p:nvSpPr>
        <p:spPr>
          <a:noFill/>
        </p:spPr>
        <p:txBody>
          <a:bodyPr/>
          <a:lstStyle/>
          <a:p>
            <a:endParaRPr lang="en-US" altLang="en-US"/>
          </a:p>
        </p:txBody>
      </p:sp>
      <p:sp>
        <p:nvSpPr>
          <p:cNvPr id="38916" name="Date Placeholder 3">
            <a:extLst>
              <a:ext uri="{FF2B5EF4-FFF2-40B4-BE49-F238E27FC236}">
                <a16:creationId xmlns:a16="http://schemas.microsoft.com/office/drawing/2014/main" id="{AE21C4FB-E528-8286-DC86-AA97CF6A47C3}"/>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3174124-FACA-40BB-9C7B-A51ED407C5D7}" type="datetime1">
              <a:rPr lang="en-US" altLang="en-US" sz="1300" smtClean="0"/>
              <a:pPr/>
              <a:t>7/18/2023</a:t>
            </a:fld>
            <a:endParaRPr lang="en-US" altLang="en-US" sz="1300"/>
          </a:p>
        </p:txBody>
      </p:sp>
      <p:sp>
        <p:nvSpPr>
          <p:cNvPr id="38917" name="Slide Number Placeholder 4">
            <a:extLst>
              <a:ext uri="{FF2B5EF4-FFF2-40B4-BE49-F238E27FC236}">
                <a16:creationId xmlns:a16="http://schemas.microsoft.com/office/drawing/2014/main" id="{7CB60ED7-5B43-607B-13AE-BA5E2EA892E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929F7C-5DB5-4D80-B6A8-D1F11430A42A}" type="slidenum">
              <a:rPr lang="en-US" altLang="en-US" sz="1300"/>
              <a:pPr/>
              <a:t>62</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6667C50-A86A-BB23-2ECE-D948D8B8842D}"/>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229C9F20-BF0D-C8B7-7901-40D8AFC570B7}"/>
              </a:ext>
            </a:extLst>
          </p:cNvPr>
          <p:cNvSpPr>
            <a:spLocks noGrp="1"/>
          </p:cNvSpPr>
          <p:nvPr>
            <p:ph type="body" idx="1"/>
          </p:nvPr>
        </p:nvSpPr>
        <p:spPr>
          <a:noFill/>
        </p:spPr>
        <p:txBody>
          <a:bodyPr/>
          <a:lstStyle/>
          <a:p>
            <a:endParaRPr lang="en-US" altLang="en-US"/>
          </a:p>
        </p:txBody>
      </p:sp>
      <p:sp>
        <p:nvSpPr>
          <p:cNvPr id="39940" name="Date Placeholder 3">
            <a:extLst>
              <a:ext uri="{FF2B5EF4-FFF2-40B4-BE49-F238E27FC236}">
                <a16:creationId xmlns:a16="http://schemas.microsoft.com/office/drawing/2014/main" id="{92118A2A-E576-E186-AA11-35BD2E7E508D}"/>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ED015D-8F5C-4D55-8503-755D78A29F1E}" type="datetime1">
              <a:rPr lang="en-US" altLang="en-US" sz="1300" smtClean="0"/>
              <a:pPr/>
              <a:t>7/18/2023</a:t>
            </a:fld>
            <a:endParaRPr lang="en-US" altLang="en-US" sz="1300"/>
          </a:p>
        </p:txBody>
      </p:sp>
      <p:sp>
        <p:nvSpPr>
          <p:cNvPr id="39941" name="Slide Number Placeholder 4">
            <a:extLst>
              <a:ext uri="{FF2B5EF4-FFF2-40B4-BE49-F238E27FC236}">
                <a16:creationId xmlns:a16="http://schemas.microsoft.com/office/drawing/2014/main" id="{5D2CDE97-D5AD-99A2-0D02-F3A562A53701}"/>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75C5E1A-BA50-4F57-9C46-D11065C63BE0}" type="slidenum">
              <a:rPr lang="en-US" altLang="en-US" sz="1300"/>
              <a:pPr/>
              <a:t>63</a:t>
            </a:fld>
            <a:endParaRPr lang="en-US"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23E90B35-8297-C458-ADA3-9AC944951D1A}"/>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BB5C7486-5C4F-8D5E-1F08-AAF335712FC3}"/>
              </a:ext>
            </a:extLst>
          </p:cNvPr>
          <p:cNvSpPr>
            <a:spLocks noGrp="1"/>
          </p:cNvSpPr>
          <p:nvPr>
            <p:ph type="body" idx="1"/>
          </p:nvPr>
        </p:nvSpPr>
        <p:spPr>
          <a:noFill/>
        </p:spPr>
        <p:txBody>
          <a:bodyPr/>
          <a:lstStyle/>
          <a:p>
            <a:endParaRPr lang="en-US" altLang="en-US"/>
          </a:p>
        </p:txBody>
      </p:sp>
      <p:sp>
        <p:nvSpPr>
          <p:cNvPr id="40964" name="Date Placeholder 3">
            <a:extLst>
              <a:ext uri="{FF2B5EF4-FFF2-40B4-BE49-F238E27FC236}">
                <a16:creationId xmlns:a16="http://schemas.microsoft.com/office/drawing/2014/main" id="{35010F96-DDA8-5838-920A-958C7528AA34}"/>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55204F4-27FE-4F53-AB17-EED784B3F0EB}" type="datetime1">
              <a:rPr lang="en-US" altLang="en-US" sz="1300" smtClean="0"/>
              <a:pPr/>
              <a:t>7/18/2023</a:t>
            </a:fld>
            <a:endParaRPr lang="en-US" altLang="en-US" sz="1300"/>
          </a:p>
        </p:txBody>
      </p:sp>
      <p:sp>
        <p:nvSpPr>
          <p:cNvPr id="40965" name="Slide Number Placeholder 4">
            <a:extLst>
              <a:ext uri="{FF2B5EF4-FFF2-40B4-BE49-F238E27FC236}">
                <a16:creationId xmlns:a16="http://schemas.microsoft.com/office/drawing/2014/main" id="{CFFA10AB-0CC2-F021-3544-44304EE5F263}"/>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A2A549D-AC19-4F35-8C65-9B1147F9D501}" type="slidenum">
              <a:rPr lang="en-US" altLang="en-US" sz="1300"/>
              <a:pPr/>
              <a:t>64</a:t>
            </a:fld>
            <a:endParaRPr lang="en-US"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946DAA1-F71E-8711-730E-0E882C8704F6}"/>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B94EBE5C-4688-3ADB-30B6-BE0AEFF6280A}"/>
              </a:ext>
            </a:extLst>
          </p:cNvPr>
          <p:cNvSpPr>
            <a:spLocks noGrp="1"/>
          </p:cNvSpPr>
          <p:nvPr>
            <p:ph type="body" idx="1"/>
          </p:nvPr>
        </p:nvSpPr>
        <p:spPr>
          <a:noFill/>
        </p:spPr>
        <p:txBody>
          <a:bodyPr/>
          <a:lstStyle/>
          <a:p>
            <a:endParaRPr lang="en-US" altLang="en-US"/>
          </a:p>
        </p:txBody>
      </p:sp>
      <p:sp>
        <p:nvSpPr>
          <p:cNvPr id="41988" name="Date Placeholder 3">
            <a:extLst>
              <a:ext uri="{FF2B5EF4-FFF2-40B4-BE49-F238E27FC236}">
                <a16:creationId xmlns:a16="http://schemas.microsoft.com/office/drawing/2014/main" id="{4837FEA2-557B-1485-FE7E-7E4063C62837}"/>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7D84BA1-F994-4DD1-B99A-C871FE0A6285}" type="datetime1">
              <a:rPr lang="en-US" altLang="en-US" sz="1300" smtClean="0"/>
              <a:pPr/>
              <a:t>7/18/2023</a:t>
            </a:fld>
            <a:endParaRPr lang="en-US" altLang="en-US" sz="1300"/>
          </a:p>
        </p:txBody>
      </p:sp>
      <p:sp>
        <p:nvSpPr>
          <p:cNvPr id="41989" name="Slide Number Placeholder 4">
            <a:extLst>
              <a:ext uri="{FF2B5EF4-FFF2-40B4-BE49-F238E27FC236}">
                <a16:creationId xmlns:a16="http://schemas.microsoft.com/office/drawing/2014/main" id="{E52DCCE7-1874-A5AE-2A00-A550B276F95C}"/>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F35B57A-86C9-4CBB-A871-C185CB56CD0F}" type="slidenum">
              <a:rPr lang="en-US" altLang="en-US" sz="1300"/>
              <a:pPr/>
              <a:t>65</a:t>
            </a:fld>
            <a:endParaRPr lang="en-US"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33D5042-A699-D343-9DF4-068C5AFEC6C6}"/>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5562DF1F-068F-B0A8-871B-F275030EE8E0}"/>
              </a:ext>
            </a:extLst>
          </p:cNvPr>
          <p:cNvSpPr>
            <a:spLocks noGrp="1"/>
          </p:cNvSpPr>
          <p:nvPr>
            <p:ph type="body" idx="1"/>
          </p:nvPr>
        </p:nvSpPr>
        <p:spPr>
          <a:noFill/>
        </p:spPr>
        <p:txBody>
          <a:bodyPr/>
          <a:lstStyle/>
          <a:p>
            <a:endParaRPr lang="en-US" altLang="en-US"/>
          </a:p>
        </p:txBody>
      </p:sp>
      <p:sp>
        <p:nvSpPr>
          <p:cNvPr id="43012" name="Date Placeholder 3">
            <a:extLst>
              <a:ext uri="{FF2B5EF4-FFF2-40B4-BE49-F238E27FC236}">
                <a16:creationId xmlns:a16="http://schemas.microsoft.com/office/drawing/2014/main" id="{862754CA-9365-DEF6-C1FF-1CC2AF474312}"/>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84225" indent="-301625">
              <a:defRPr sz="2400">
                <a:solidFill>
                  <a:schemeClr val="tx1"/>
                </a:solidFill>
                <a:latin typeface="Times New Roman" panose="02020603050405020304" pitchFamily="18" charset="0"/>
              </a:defRPr>
            </a:lvl2pPr>
            <a:lvl3pPr marL="1208088" indent="-241300">
              <a:defRPr sz="2400">
                <a:solidFill>
                  <a:schemeClr val="tx1"/>
                </a:solidFill>
                <a:latin typeface="Times New Roman" panose="02020603050405020304" pitchFamily="18" charset="0"/>
              </a:defRPr>
            </a:lvl3pPr>
            <a:lvl4pPr marL="1690688" indent="-241300">
              <a:defRPr sz="2400">
                <a:solidFill>
                  <a:schemeClr val="tx1"/>
                </a:solidFill>
                <a:latin typeface="Times New Roman" panose="02020603050405020304" pitchFamily="18" charset="0"/>
              </a:defRPr>
            </a:lvl4pPr>
            <a:lvl5pPr marL="2174875" indent="-241300">
              <a:defRPr sz="2400">
                <a:solidFill>
                  <a:schemeClr val="tx1"/>
                </a:solidFill>
                <a:latin typeface="Times New Roman" panose="02020603050405020304" pitchFamily="18" charset="0"/>
              </a:defRPr>
            </a:lvl5pPr>
            <a:lvl6pPr marL="2632075" indent="-241300" eaLnBrk="0" fontAlgn="base" hangingPunct="0">
              <a:spcBef>
                <a:spcPct val="0"/>
              </a:spcBef>
              <a:spcAft>
                <a:spcPct val="0"/>
              </a:spcAft>
              <a:defRPr sz="2400">
                <a:solidFill>
                  <a:schemeClr val="tx1"/>
                </a:solidFill>
                <a:latin typeface="Times New Roman" panose="02020603050405020304" pitchFamily="18" charset="0"/>
              </a:defRPr>
            </a:lvl6pPr>
            <a:lvl7pPr marL="3089275" indent="-241300" eaLnBrk="0" fontAlgn="base" hangingPunct="0">
              <a:spcBef>
                <a:spcPct val="0"/>
              </a:spcBef>
              <a:spcAft>
                <a:spcPct val="0"/>
              </a:spcAft>
              <a:defRPr sz="2400">
                <a:solidFill>
                  <a:schemeClr val="tx1"/>
                </a:solidFill>
                <a:latin typeface="Times New Roman" panose="02020603050405020304" pitchFamily="18" charset="0"/>
              </a:defRPr>
            </a:lvl7pPr>
            <a:lvl8pPr marL="3546475" indent="-241300" eaLnBrk="0" fontAlgn="base" hangingPunct="0">
              <a:spcBef>
                <a:spcPct val="0"/>
              </a:spcBef>
              <a:spcAft>
                <a:spcPct val="0"/>
              </a:spcAft>
              <a:defRPr sz="2400">
                <a:solidFill>
                  <a:schemeClr val="tx1"/>
                </a:solidFill>
                <a:latin typeface="Times New Roman" panose="02020603050405020304" pitchFamily="18" charset="0"/>
              </a:defRPr>
            </a:lvl8pPr>
            <a:lvl9pPr marL="4003675" indent="-241300" eaLnBrk="0" fontAlgn="base" hangingPunct="0">
              <a:spcBef>
                <a:spcPct val="0"/>
              </a:spcBef>
              <a:spcAft>
                <a:spcPct val="0"/>
              </a:spcAft>
              <a:defRPr sz="2400">
                <a:solidFill>
                  <a:schemeClr val="tx1"/>
                </a:solidFill>
                <a:latin typeface="Times New Roman" panose="02020603050405020304" pitchFamily="18" charset="0"/>
              </a:defRPr>
            </a:lvl9pPr>
          </a:lstStyle>
          <a:p>
            <a:fld id="{09DFAE1E-9BF0-4881-8917-B4A1F1DEED4B}" type="datetime1">
              <a:rPr lang="en-US" altLang="en-US" sz="1300" smtClean="0"/>
              <a:pPr/>
              <a:t>7/18/2023</a:t>
            </a:fld>
            <a:endParaRPr lang="en-US" altLang="en-US" sz="1300"/>
          </a:p>
        </p:txBody>
      </p:sp>
      <p:sp>
        <p:nvSpPr>
          <p:cNvPr id="43013" name="Slide Number Placeholder 4">
            <a:extLst>
              <a:ext uri="{FF2B5EF4-FFF2-40B4-BE49-F238E27FC236}">
                <a16:creationId xmlns:a16="http://schemas.microsoft.com/office/drawing/2014/main" id="{355A757C-3E9D-E713-DA8E-293157782311}"/>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1625">
              <a:defRPr sz="2400">
                <a:solidFill>
                  <a:schemeClr val="tx1"/>
                </a:solidFill>
                <a:latin typeface="Times New Roman" panose="02020603050405020304" pitchFamily="18" charset="0"/>
              </a:defRPr>
            </a:lvl2pPr>
            <a:lvl3pPr marL="1208088" indent="-241300">
              <a:defRPr sz="2400">
                <a:solidFill>
                  <a:schemeClr val="tx1"/>
                </a:solidFill>
                <a:latin typeface="Times New Roman" panose="02020603050405020304" pitchFamily="18" charset="0"/>
              </a:defRPr>
            </a:lvl3pPr>
            <a:lvl4pPr marL="1690688" indent="-241300">
              <a:defRPr sz="2400">
                <a:solidFill>
                  <a:schemeClr val="tx1"/>
                </a:solidFill>
                <a:latin typeface="Times New Roman" panose="02020603050405020304" pitchFamily="18" charset="0"/>
              </a:defRPr>
            </a:lvl4pPr>
            <a:lvl5pPr marL="2174875" indent="-241300">
              <a:defRPr sz="2400">
                <a:solidFill>
                  <a:schemeClr val="tx1"/>
                </a:solidFill>
                <a:latin typeface="Times New Roman" panose="02020603050405020304" pitchFamily="18" charset="0"/>
              </a:defRPr>
            </a:lvl5pPr>
            <a:lvl6pPr marL="2632075" indent="-241300" eaLnBrk="0" fontAlgn="base" hangingPunct="0">
              <a:spcBef>
                <a:spcPct val="0"/>
              </a:spcBef>
              <a:spcAft>
                <a:spcPct val="0"/>
              </a:spcAft>
              <a:defRPr sz="2400">
                <a:solidFill>
                  <a:schemeClr val="tx1"/>
                </a:solidFill>
                <a:latin typeface="Times New Roman" panose="02020603050405020304" pitchFamily="18" charset="0"/>
              </a:defRPr>
            </a:lvl6pPr>
            <a:lvl7pPr marL="3089275" indent="-241300" eaLnBrk="0" fontAlgn="base" hangingPunct="0">
              <a:spcBef>
                <a:spcPct val="0"/>
              </a:spcBef>
              <a:spcAft>
                <a:spcPct val="0"/>
              </a:spcAft>
              <a:defRPr sz="2400">
                <a:solidFill>
                  <a:schemeClr val="tx1"/>
                </a:solidFill>
                <a:latin typeface="Times New Roman" panose="02020603050405020304" pitchFamily="18" charset="0"/>
              </a:defRPr>
            </a:lvl7pPr>
            <a:lvl8pPr marL="3546475" indent="-241300" eaLnBrk="0" fontAlgn="base" hangingPunct="0">
              <a:spcBef>
                <a:spcPct val="0"/>
              </a:spcBef>
              <a:spcAft>
                <a:spcPct val="0"/>
              </a:spcAft>
              <a:defRPr sz="2400">
                <a:solidFill>
                  <a:schemeClr val="tx1"/>
                </a:solidFill>
                <a:latin typeface="Times New Roman" panose="02020603050405020304" pitchFamily="18" charset="0"/>
              </a:defRPr>
            </a:lvl8pPr>
            <a:lvl9pPr marL="4003675" indent="-241300" eaLnBrk="0" fontAlgn="base" hangingPunct="0">
              <a:spcBef>
                <a:spcPct val="0"/>
              </a:spcBef>
              <a:spcAft>
                <a:spcPct val="0"/>
              </a:spcAft>
              <a:defRPr sz="2400">
                <a:solidFill>
                  <a:schemeClr val="tx1"/>
                </a:solidFill>
                <a:latin typeface="Times New Roman" panose="02020603050405020304" pitchFamily="18" charset="0"/>
              </a:defRPr>
            </a:lvl9pPr>
          </a:lstStyle>
          <a:p>
            <a:fld id="{52C236B4-0C32-47C6-A754-8EEB0441D0FC}" type="slidenum">
              <a:rPr lang="en-US" altLang="en-US" sz="1300"/>
              <a:pPr/>
              <a:t>66</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00A82-9926-4DBA-8BA5-A22EEB8ACF8E}" type="slidenum">
              <a:rPr lang="en-US" smtClean="0"/>
              <a:t>10</a:t>
            </a:fld>
            <a:endParaRPr lang="en-US" dirty="0"/>
          </a:p>
        </p:txBody>
      </p:sp>
    </p:spTree>
    <p:extLst>
      <p:ext uri="{BB962C8B-B14F-4D97-AF65-F5344CB8AC3E}">
        <p14:creationId xmlns:p14="http://schemas.microsoft.com/office/powerpoint/2010/main" val="170576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00A82-9926-4DBA-8BA5-A22EEB8ACF8E}" type="slidenum">
              <a:rPr lang="en-US" smtClean="0"/>
              <a:t>15</a:t>
            </a:fld>
            <a:endParaRPr lang="en-US" dirty="0"/>
          </a:p>
        </p:txBody>
      </p:sp>
    </p:spTree>
    <p:extLst>
      <p:ext uri="{BB962C8B-B14F-4D97-AF65-F5344CB8AC3E}">
        <p14:creationId xmlns:p14="http://schemas.microsoft.com/office/powerpoint/2010/main" val="401908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CMB can be applied to one sample, requires source profiles, effective near-source with well characterized source emissions.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UNMIX does not use uncertainty, so if no edge resolution, no solution is possible. Determines source contribution.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PMF does not need source profile, but needs a lot of ambient measurements, and sources must vary temporally to be resolved.</a:t>
            </a:r>
          </a:p>
          <a:p>
            <a:pPr algn="l" rtl="0" fontAlgn="base"/>
            <a:r>
              <a:rPr lang="en-US"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Chemical Mass Balance (CMB) Model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Receptor model using effective-variance least squares method</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Requires speciated profiles of potentially contributing sources and corresponding ambient data from analyzed samples at a single receptor site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Ideal for localized nonattainment problems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UNMIX Model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Unmixes concentrations of chemical species measured in ambient air to identify contributing sources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Chemical profiles of sources not required, instead are generated internally from ambient data using factor analysis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Estimates number of sources, compositions, and contributions to each sample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Positive Matrix Factorization (PMF)</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Mathematical receptor model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Analyzes environmental sample data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Reduces large number of variables in complex analytical datasets to source types and contributions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Can be used for many samples at many sites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Provides robust uncertainty estimates and diagnostics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C900A82-9926-4DBA-8BA5-A22EEB8ACF8E}" type="slidenum">
              <a:rPr lang="en-US" smtClean="0"/>
              <a:t>16</a:t>
            </a:fld>
            <a:endParaRPr lang="en-US" dirty="0"/>
          </a:p>
        </p:txBody>
      </p:sp>
    </p:spTree>
    <p:extLst>
      <p:ext uri="{BB962C8B-B14F-4D97-AF65-F5344CB8AC3E}">
        <p14:creationId xmlns:p14="http://schemas.microsoft.com/office/powerpoint/2010/main" val="143941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The goal of receptor models such as PMF is to solve the chemical mass balance between measured species concentrations and source profiles, with the number of factors, the species profile of each source, and the amount of mass contributed by each factor to each individual sample. </a:t>
            </a:r>
          </a:p>
          <a:p>
            <a:endParaRPr lang="en-US" b="0" i="0">
              <a:solidFill>
                <a:srgbClr val="000000"/>
              </a:solidFill>
              <a:effectLst/>
              <a:latin typeface="Calibri" panose="020F0502020204030204" pitchFamily="34" charset="0"/>
            </a:endParaRPr>
          </a:p>
          <a:p>
            <a:r>
              <a:rPr lang="en-US" b="0" i="0">
                <a:solidFill>
                  <a:srgbClr val="000000"/>
                </a:solidFill>
                <a:effectLst/>
                <a:latin typeface="Calibri" panose="020F0502020204030204" pitchFamily="34" charset="0"/>
              </a:rPr>
              <a:t>Inputs to PMF include the mass of each species in a sample, which comes from a filter measurement that is then speciated in a lab setting into its component parts, and the uncertainty of each species in each sample. </a:t>
            </a:r>
          </a:p>
          <a:p>
            <a:endParaRPr lang="en-US" b="0" i="0">
              <a:solidFill>
                <a:srgbClr val="000000"/>
              </a:solidFill>
              <a:effectLst/>
              <a:latin typeface="Calibri" panose="020F0502020204030204" pitchFamily="34" charset="0"/>
            </a:endParaRPr>
          </a:p>
          <a:p>
            <a:r>
              <a:rPr lang="en-US" b="0" i="0">
                <a:solidFill>
                  <a:srgbClr val="000000"/>
                </a:solidFill>
                <a:effectLst/>
                <a:latin typeface="Calibri" panose="020F0502020204030204" pitchFamily="34" charset="0"/>
              </a:rPr>
              <a:t>Outputs include the source factor profiles, or fingerprints of each source type, and the relative contribution of each source to the total mass. Note that SPECIES (e.g., Pb, Si) are not the same as the sources (e.g., road dust, sea salt). </a:t>
            </a:r>
          </a:p>
          <a:p>
            <a:endParaRPr lang="en-US"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9C900A82-9926-4DBA-8BA5-A22EEB8ACF8E}" type="slidenum">
              <a:rPr lang="en-US" smtClean="0"/>
              <a:t>18</a:t>
            </a:fld>
            <a:endParaRPr lang="en-US" dirty="0"/>
          </a:p>
        </p:txBody>
      </p:sp>
    </p:spTree>
    <p:extLst>
      <p:ext uri="{BB962C8B-B14F-4D97-AF65-F5344CB8AC3E}">
        <p14:creationId xmlns:p14="http://schemas.microsoft.com/office/powerpoint/2010/main" val="314504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068425D3-283F-1614-ABAA-0663D8C624AE}"/>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42D4BCC5-3031-5EFE-03E5-714378E9C4E7}"/>
              </a:ext>
            </a:extLst>
          </p:cNvPr>
          <p:cNvSpPr>
            <a:spLocks noGrp="1"/>
          </p:cNvSpPr>
          <p:nvPr>
            <p:ph type="body" idx="1"/>
          </p:nvPr>
        </p:nvSpPr>
        <p:spPr>
          <a:noFill/>
        </p:spPr>
        <p:txBody>
          <a:bodyPr/>
          <a:lstStyle/>
          <a:p>
            <a:endParaRPr lang="en-US" altLang="en-US"/>
          </a:p>
        </p:txBody>
      </p:sp>
      <p:sp>
        <p:nvSpPr>
          <p:cNvPr id="32772" name="Date Placeholder 3">
            <a:extLst>
              <a:ext uri="{FF2B5EF4-FFF2-40B4-BE49-F238E27FC236}">
                <a16:creationId xmlns:a16="http://schemas.microsoft.com/office/drawing/2014/main" id="{0A424AA0-87AA-7F25-811B-417D8E4264A7}"/>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4D62BBF-8001-4B30-AE6C-86A600C8043B}" type="datetime1">
              <a:rPr lang="en-US" altLang="en-US" sz="1300" smtClean="0"/>
              <a:pPr/>
              <a:t>7/18/2023</a:t>
            </a:fld>
            <a:endParaRPr lang="en-US" altLang="en-US" sz="1300"/>
          </a:p>
        </p:txBody>
      </p:sp>
      <p:sp>
        <p:nvSpPr>
          <p:cNvPr id="32773" name="Slide Number Placeholder 4">
            <a:extLst>
              <a:ext uri="{FF2B5EF4-FFF2-40B4-BE49-F238E27FC236}">
                <a16:creationId xmlns:a16="http://schemas.microsoft.com/office/drawing/2014/main" id="{80CC75BA-98F6-3FC9-EAE1-11D5B78F54F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FC13E4C-A8E3-42EC-84A3-F16E4CF93623}" type="slidenum">
              <a:rPr lang="en-US" altLang="en-US" sz="1300"/>
              <a:pPr/>
              <a:t>56</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370AFE1-3ED3-6F12-59D9-99D10B5AD76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F0DE9D6-9587-DE9D-FBE0-3C3DB8175BCA}"/>
              </a:ext>
            </a:extLst>
          </p:cNvPr>
          <p:cNvSpPr>
            <a:spLocks noGrp="1"/>
          </p:cNvSpPr>
          <p:nvPr>
            <p:ph type="body" idx="1"/>
          </p:nvPr>
        </p:nvSpPr>
        <p:spPr/>
        <p:txBody>
          <a:bodyPr>
            <a:normAutofit/>
          </a:bodyPr>
          <a:lstStyle/>
          <a:p>
            <a:pPr>
              <a:defRPr/>
            </a:pPr>
            <a:r>
              <a:rPr lang="en-US" dirty="0"/>
              <a:t>At each monitoring site, we show the PM2.5 attributable to each source according to the PMF analysis in Zhou et al., 2013. In the final column, we see that if we decrease road and biomass emissions by 50%, this decreases total PM2.5 by different percentages, as shown in the red box.</a:t>
            </a:r>
          </a:p>
        </p:txBody>
      </p:sp>
      <p:sp>
        <p:nvSpPr>
          <p:cNvPr id="33796" name="Slide Number Placeholder 3">
            <a:extLst>
              <a:ext uri="{FF2B5EF4-FFF2-40B4-BE49-F238E27FC236}">
                <a16:creationId xmlns:a16="http://schemas.microsoft.com/office/drawing/2014/main" id="{F83F0B5C-E36E-9DA2-D037-542E7427547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1625">
              <a:defRPr sz="2400">
                <a:solidFill>
                  <a:schemeClr val="tx1"/>
                </a:solidFill>
                <a:latin typeface="Times New Roman" panose="02020603050405020304" pitchFamily="18" charset="0"/>
              </a:defRPr>
            </a:lvl2pPr>
            <a:lvl3pPr marL="1208088" indent="-241300">
              <a:defRPr sz="2400">
                <a:solidFill>
                  <a:schemeClr val="tx1"/>
                </a:solidFill>
                <a:latin typeface="Times New Roman" panose="02020603050405020304" pitchFamily="18" charset="0"/>
              </a:defRPr>
            </a:lvl3pPr>
            <a:lvl4pPr marL="1690688" indent="-241300">
              <a:defRPr sz="2400">
                <a:solidFill>
                  <a:schemeClr val="tx1"/>
                </a:solidFill>
                <a:latin typeface="Times New Roman" panose="02020603050405020304" pitchFamily="18" charset="0"/>
              </a:defRPr>
            </a:lvl4pPr>
            <a:lvl5pPr marL="2174875" indent="-241300">
              <a:defRPr sz="2400">
                <a:solidFill>
                  <a:schemeClr val="tx1"/>
                </a:solidFill>
                <a:latin typeface="Times New Roman" panose="02020603050405020304" pitchFamily="18" charset="0"/>
              </a:defRPr>
            </a:lvl5pPr>
            <a:lvl6pPr marL="2632075" indent="-241300" eaLnBrk="0" fontAlgn="base" hangingPunct="0">
              <a:spcBef>
                <a:spcPct val="0"/>
              </a:spcBef>
              <a:spcAft>
                <a:spcPct val="0"/>
              </a:spcAft>
              <a:defRPr sz="2400">
                <a:solidFill>
                  <a:schemeClr val="tx1"/>
                </a:solidFill>
                <a:latin typeface="Times New Roman" panose="02020603050405020304" pitchFamily="18" charset="0"/>
              </a:defRPr>
            </a:lvl6pPr>
            <a:lvl7pPr marL="3089275" indent="-241300" eaLnBrk="0" fontAlgn="base" hangingPunct="0">
              <a:spcBef>
                <a:spcPct val="0"/>
              </a:spcBef>
              <a:spcAft>
                <a:spcPct val="0"/>
              </a:spcAft>
              <a:defRPr sz="2400">
                <a:solidFill>
                  <a:schemeClr val="tx1"/>
                </a:solidFill>
                <a:latin typeface="Times New Roman" panose="02020603050405020304" pitchFamily="18" charset="0"/>
              </a:defRPr>
            </a:lvl7pPr>
            <a:lvl8pPr marL="3546475" indent="-241300" eaLnBrk="0" fontAlgn="base" hangingPunct="0">
              <a:spcBef>
                <a:spcPct val="0"/>
              </a:spcBef>
              <a:spcAft>
                <a:spcPct val="0"/>
              </a:spcAft>
              <a:defRPr sz="2400">
                <a:solidFill>
                  <a:schemeClr val="tx1"/>
                </a:solidFill>
                <a:latin typeface="Times New Roman" panose="02020603050405020304" pitchFamily="18" charset="0"/>
              </a:defRPr>
            </a:lvl8pPr>
            <a:lvl9pPr marL="4003675" indent="-241300" eaLnBrk="0" fontAlgn="base" hangingPunct="0">
              <a:spcBef>
                <a:spcPct val="0"/>
              </a:spcBef>
              <a:spcAft>
                <a:spcPct val="0"/>
              </a:spcAft>
              <a:defRPr sz="2400">
                <a:solidFill>
                  <a:schemeClr val="tx1"/>
                </a:solidFill>
                <a:latin typeface="Times New Roman" panose="02020603050405020304" pitchFamily="18" charset="0"/>
              </a:defRPr>
            </a:lvl9pPr>
          </a:lstStyle>
          <a:p>
            <a:fld id="{7C354FAF-5350-4F1A-A46E-9B8B54B30CC5}" type="slidenum">
              <a:rPr lang="en-US" altLang="en-US" sz="1300"/>
              <a:pPr/>
              <a:t>57</a:t>
            </a:fld>
            <a:endParaRPr lang="en-US"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8F28288-3AD4-E062-179F-6B344CA43607}"/>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247086B1-ECA8-D725-9CB4-12FAB404EA90}"/>
              </a:ext>
            </a:extLst>
          </p:cNvPr>
          <p:cNvSpPr>
            <a:spLocks noGrp="1"/>
          </p:cNvSpPr>
          <p:nvPr>
            <p:ph type="body" idx="1"/>
          </p:nvPr>
        </p:nvSpPr>
        <p:spPr>
          <a:noFill/>
        </p:spPr>
        <p:txBody>
          <a:bodyPr/>
          <a:lstStyle/>
          <a:p>
            <a:r>
              <a:rPr lang="en-US" altLang="en-US" dirty="0"/>
              <a:t>We apply reductions in PM concentrations to the monitors in each neighborhood, as shown in the figure on the left. The figure on the right shows the percent of households in Accra using biomass fuels, with the brightest green referring to lower percentages, and darker reds referring to higher percentages. </a:t>
            </a:r>
          </a:p>
        </p:txBody>
      </p:sp>
      <p:sp>
        <p:nvSpPr>
          <p:cNvPr id="34820" name="Date Placeholder 3">
            <a:extLst>
              <a:ext uri="{FF2B5EF4-FFF2-40B4-BE49-F238E27FC236}">
                <a16:creationId xmlns:a16="http://schemas.microsoft.com/office/drawing/2014/main" id="{EB97572F-DFE4-37EA-DF61-A1ECB1524C61}"/>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300F7B-F1B5-435C-BC98-3B222E486672}" type="datetime1">
              <a:rPr lang="en-US" altLang="en-US" sz="1300" smtClean="0"/>
              <a:pPr/>
              <a:t>7/18/2023</a:t>
            </a:fld>
            <a:endParaRPr lang="en-US" altLang="en-US" sz="1300"/>
          </a:p>
        </p:txBody>
      </p:sp>
      <p:sp>
        <p:nvSpPr>
          <p:cNvPr id="34821" name="Slide Number Placeholder 4">
            <a:extLst>
              <a:ext uri="{FF2B5EF4-FFF2-40B4-BE49-F238E27FC236}">
                <a16:creationId xmlns:a16="http://schemas.microsoft.com/office/drawing/2014/main" id="{BE2EA203-92FF-291D-B02E-D3612E91E70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521684-3A1C-4EA1-803D-D6647E8A6CCD}" type="slidenum">
              <a:rPr lang="en-US" altLang="en-US" sz="1300"/>
              <a:pPr/>
              <a:t>58</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6A6DD63-69DA-04AE-7545-0B7741A3DCE6}"/>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937A699F-8564-B3F4-C7FE-0601A995D38D}"/>
              </a:ext>
            </a:extLst>
          </p:cNvPr>
          <p:cNvSpPr>
            <a:spLocks noGrp="1"/>
          </p:cNvSpPr>
          <p:nvPr>
            <p:ph type="body" idx="1"/>
          </p:nvPr>
        </p:nvSpPr>
        <p:spPr>
          <a:noFill/>
        </p:spPr>
        <p:txBody>
          <a:bodyPr/>
          <a:lstStyle/>
          <a:p>
            <a:r>
              <a:rPr lang="en-US" altLang="en-US" dirty="0"/>
              <a:t>We use </a:t>
            </a:r>
            <a:r>
              <a:rPr lang="en-US" altLang="en-US" dirty="0" err="1"/>
              <a:t>BenMAP</a:t>
            </a:r>
            <a:r>
              <a:rPr lang="en-US" altLang="en-US" dirty="0"/>
              <a:t>-CE to analyze the policy scenario laid out two slides prior. We apply the percent reduction in PM2.5, shown in the table on the right, to the spatial areas aligned with the regions in the </a:t>
            </a:r>
            <a:r>
              <a:rPr lang="en-US" altLang="en-US" dirty="0" err="1"/>
              <a:t>BenMAP</a:t>
            </a:r>
            <a:r>
              <a:rPr lang="en-US" altLang="en-US" dirty="0"/>
              <a:t> screenshot on the left. </a:t>
            </a:r>
          </a:p>
          <a:p>
            <a:endParaRPr lang="en-US" altLang="en-US" dirty="0"/>
          </a:p>
        </p:txBody>
      </p:sp>
      <p:sp>
        <p:nvSpPr>
          <p:cNvPr id="35844" name="Date Placeholder 3">
            <a:extLst>
              <a:ext uri="{FF2B5EF4-FFF2-40B4-BE49-F238E27FC236}">
                <a16:creationId xmlns:a16="http://schemas.microsoft.com/office/drawing/2014/main" id="{77953453-9F6B-24A2-D336-2E6B6FEB97A1}"/>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445256-BF0D-494F-BD1D-738B6DA1820A}" type="datetime1">
              <a:rPr lang="en-US" altLang="en-US" sz="1300" smtClean="0"/>
              <a:pPr/>
              <a:t>7/18/2023</a:t>
            </a:fld>
            <a:endParaRPr lang="en-US" altLang="en-US" sz="1300"/>
          </a:p>
        </p:txBody>
      </p:sp>
      <p:sp>
        <p:nvSpPr>
          <p:cNvPr id="35845" name="Slide Number Placeholder 4">
            <a:extLst>
              <a:ext uri="{FF2B5EF4-FFF2-40B4-BE49-F238E27FC236}">
                <a16:creationId xmlns:a16="http://schemas.microsoft.com/office/drawing/2014/main" id="{6EFBBD5C-B6F5-7DF9-08D1-28FE2C40F8E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97BE5C-7247-4F74-BBCE-C7BEE9136469}" type="slidenum">
              <a:rPr lang="en-US" altLang="en-US" sz="1300"/>
              <a:pPr/>
              <a:t>59</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Isosceles Triangle 18"/>
          <p:cNvSpPr/>
          <p:nvPr/>
        </p:nvSpPr>
        <p:spPr>
          <a:xfrm rot="10800000">
            <a:off x="0" y="0"/>
            <a:ext cx="842596" cy="5666154"/>
          </a:xfrm>
          <a:prstGeom prst="triangle">
            <a:avLst>
              <a:gd name="adj" fmla="val 100000"/>
            </a:avLst>
          </a:prstGeom>
          <a:solidFill>
            <a:schemeClr val="accent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067" y="2804584"/>
            <a:ext cx="7766936" cy="1646302"/>
          </a:xfrm>
        </p:spPr>
        <p:txBody>
          <a:bodyPr anchor="b">
            <a:noAutofit/>
          </a:bodyPr>
          <a:lstStyle>
            <a:lvl1pPr algn="r">
              <a:defRPr sz="5400">
                <a:solidFill>
                  <a:schemeClr val="accent1"/>
                </a:solidFill>
                <a:latin typeface="Tw Cen MT" panose="020B0602020104020603"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507067" y="4450883"/>
            <a:ext cx="7766936" cy="1096899"/>
          </a:xfrm>
        </p:spPr>
        <p:txBody>
          <a:bodyPr anchor="t"/>
          <a:lstStyle>
            <a:lvl1pPr marL="0" indent="0" algn="r">
              <a:buNone/>
              <a:defRPr>
                <a:solidFill>
                  <a:schemeClr val="tx1">
                    <a:lumMod val="50000"/>
                    <a:lumOff val="50000"/>
                  </a:schemeClr>
                </a:solidFill>
                <a:latin typeface="Tw Cen MT" panose="020B06020201040206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 Date</a:t>
            </a:r>
          </a:p>
        </p:txBody>
      </p:sp>
      <p:sp>
        <p:nvSpPr>
          <p:cNvPr id="4" name="Date Placeholder 3"/>
          <p:cNvSpPr>
            <a:spLocks noGrp="1"/>
          </p:cNvSpPr>
          <p:nvPr>
            <p:ph type="dt" sz="half" idx="10"/>
          </p:nvPr>
        </p:nvSpPr>
        <p:spPr/>
        <p:txBody>
          <a:bodyPr/>
          <a:lstStyle/>
          <a:p>
            <a:fld id="{2C839CFE-B170-4BF1-A866-6FE085A2BE8E}"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54086E77-248B-C69E-F172-2FAD7DBC8F08}"/>
              </a:ext>
            </a:extLst>
          </p:cNvPr>
          <p:cNvPicPr>
            <a:picLocks noChangeAspect="1"/>
          </p:cNvPicPr>
          <p:nvPr/>
        </p:nvPicPr>
        <p:blipFill>
          <a:blip r:embed="rId2"/>
          <a:stretch>
            <a:fillRect/>
          </a:stretch>
        </p:blipFill>
        <p:spPr>
          <a:xfrm>
            <a:off x="4066831" y="343959"/>
            <a:ext cx="2647407" cy="2361538"/>
          </a:xfrm>
          <a:prstGeom prst="rect">
            <a:avLst/>
          </a:prstGeom>
        </p:spPr>
      </p:pic>
      <p:grpSp>
        <p:nvGrpSpPr>
          <p:cNvPr id="9" name="Group 8">
            <a:extLst>
              <a:ext uri="{FF2B5EF4-FFF2-40B4-BE49-F238E27FC236}">
                <a16:creationId xmlns:a16="http://schemas.microsoft.com/office/drawing/2014/main" id="{84E4F4A6-A00A-092F-767E-077644084DE2}"/>
              </a:ext>
            </a:extLst>
          </p:cNvPr>
          <p:cNvGrpSpPr/>
          <p:nvPr userDrawn="1"/>
        </p:nvGrpSpPr>
        <p:grpSpPr>
          <a:xfrm>
            <a:off x="10622528" y="-8878"/>
            <a:ext cx="1569472" cy="6866878"/>
            <a:chOff x="10622528" y="-8878"/>
            <a:chExt cx="1569472" cy="6866878"/>
          </a:xfrm>
        </p:grpSpPr>
        <p:sp>
          <p:nvSpPr>
            <p:cNvPr id="22" name="Rectangle 51">
              <a:extLst>
                <a:ext uri="{FF2B5EF4-FFF2-40B4-BE49-F238E27FC236}">
                  <a16:creationId xmlns:a16="http://schemas.microsoft.com/office/drawing/2014/main" id="{C6B997B5-51B1-7667-9FA9-C2A0B1EE9428}"/>
                </a:ext>
              </a:extLst>
            </p:cNvPr>
            <p:cNvSpPr/>
            <p:nvPr userDrawn="1"/>
          </p:nvSpPr>
          <p:spPr>
            <a:xfrm rot="5400000">
              <a:off x="8036142" y="2702142"/>
              <a:ext cx="6866878" cy="1444838"/>
            </a:xfrm>
            <a:custGeom>
              <a:avLst/>
              <a:gdLst>
                <a:gd name="connsiteX0" fmla="*/ 0 w 7312660"/>
                <a:gd name="connsiteY0" fmla="*/ 0 h 1215390"/>
                <a:gd name="connsiteX1" fmla="*/ 7312660 w 7312660"/>
                <a:gd name="connsiteY1" fmla="*/ 0 h 1215390"/>
                <a:gd name="connsiteX2" fmla="*/ 7312660 w 7312660"/>
                <a:gd name="connsiteY2" fmla="*/ 1215390 h 1215390"/>
                <a:gd name="connsiteX3" fmla="*/ 0 w 7312660"/>
                <a:gd name="connsiteY3" fmla="*/ 1215390 h 1215390"/>
                <a:gd name="connsiteX4" fmla="*/ 0 w 7312660"/>
                <a:gd name="connsiteY4" fmla="*/ 0 h 1215390"/>
                <a:gd name="connsiteX0" fmla="*/ 0 w 7312660"/>
                <a:gd name="connsiteY0" fmla="*/ 0 h 1215390"/>
                <a:gd name="connsiteX1" fmla="*/ 7312660 w 7312660"/>
                <a:gd name="connsiteY1" fmla="*/ 0 h 1215390"/>
                <a:gd name="connsiteX2" fmla="*/ 7312660 w 7312660"/>
                <a:gd name="connsiteY2" fmla="*/ 1215390 h 1215390"/>
                <a:gd name="connsiteX3" fmla="*/ 3667125 w 7312660"/>
                <a:gd name="connsiteY3" fmla="*/ 1209675 h 1215390"/>
                <a:gd name="connsiteX4" fmla="*/ 0 w 7312660"/>
                <a:gd name="connsiteY4" fmla="*/ 1215390 h 1215390"/>
                <a:gd name="connsiteX5" fmla="*/ 0 w 7312660"/>
                <a:gd name="connsiteY5" fmla="*/ 0 h 1215390"/>
                <a:gd name="connsiteX0" fmla="*/ 0 w 7312660"/>
                <a:gd name="connsiteY0" fmla="*/ 0 h 1215390"/>
                <a:gd name="connsiteX1" fmla="*/ 7312660 w 7312660"/>
                <a:gd name="connsiteY1" fmla="*/ 0 h 1215390"/>
                <a:gd name="connsiteX2" fmla="*/ 7312660 w 7312660"/>
                <a:gd name="connsiteY2" fmla="*/ 1215390 h 1215390"/>
                <a:gd name="connsiteX3" fmla="*/ 3619500 w 7312660"/>
                <a:gd name="connsiteY3" fmla="*/ 733425 h 1215390"/>
                <a:gd name="connsiteX4" fmla="*/ 0 w 7312660"/>
                <a:gd name="connsiteY4" fmla="*/ 1215390 h 1215390"/>
                <a:gd name="connsiteX5" fmla="*/ 0 w 7312660"/>
                <a:gd name="connsiteY5" fmla="*/ 0 h 1215390"/>
                <a:gd name="connsiteX0" fmla="*/ 0 w 7312660"/>
                <a:gd name="connsiteY0" fmla="*/ 0 h 1215390"/>
                <a:gd name="connsiteX1" fmla="*/ 7312660 w 7312660"/>
                <a:gd name="connsiteY1" fmla="*/ 0 h 1215390"/>
                <a:gd name="connsiteX2" fmla="*/ 7312660 w 7312660"/>
                <a:gd name="connsiteY2" fmla="*/ 1129665 h 1215390"/>
                <a:gd name="connsiteX3" fmla="*/ 3619500 w 7312660"/>
                <a:gd name="connsiteY3" fmla="*/ 733425 h 1215390"/>
                <a:gd name="connsiteX4" fmla="*/ 0 w 7312660"/>
                <a:gd name="connsiteY4" fmla="*/ 1215390 h 1215390"/>
                <a:gd name="connsiteX5" fmla="*/ 0 w 7312660"/>
                <a:gd name="connsiteY5" fmla="*/ 0 h 1215390"/>
                <a:gd name="connsiteX0" fmla="*/ 9525 w 7322185"/>
                <a:gd name="connsiteY0" fmla="*/ 0 h 1129665"/>
                <a:gd name="connsiteX1" fmla="*/ 7322185 w 7322185"/>
                <a:gd name="connsiteY1" fmla="*/ 0 h 1129665"/>
                <a:gd name="connsiteX2" fmla="*/ 7322185 w 7322185"/>
                <a:gd name="connsiteY2" fmla="*/ 1129665 h 1129665"/>
                <a:gd name="connsiteX3" fmla="*/ 3629025 w 7322185"/>
                <a:gd name="connsiteY3" fmla="*/ 733425 h 1129665"/>
                <a:gd name="connsiteX4" fmla="*/ 0 w 7322185"/>
                <a:gd name="connsiteY4" fmla="*/ 1091565 h 1129665"/>
                <a:gd name="connsiteX5" fmla="*/ 9525 w 7322185"/>
                <a:gd name="connsiteY5" fmla="*/ 0 h 1129665"/>
                <a:gd name="connsiteX0" fmla="*/ 0 w 7312660"/>
                <a:gd name="connsiteY0" fmla="*/ 0 h 1129665"/>
                <a:gd name="connsiteX1" fmla="*/ 7312660 w 7312660"/>
                <a:gd name="connsiteY1" fmla="*/ 0 h 1129665"/>
                <a:gd name="connsiteX2" fmla="*/ 7312660 w 7312660"/>
                <a:gd name="connsiteY2" fmla="*/ 1129665 h 1129665"/>
                <a:gd name="connsiteX3" fmla="*/ 3619500 w 7312660"/>
                <a:gd name="connsiteY3" fmla="*/ 733425 h 1129665"/>
                <a:gd name="connsiteX4" fmla="*/ 0 w 7312660"/>
                <a:gd name="connsiteY4" fmla="*/ 1091565 h 1129665"/>
                <a:gd name="connsiteX5" fmla="*/ 0 w 7312660"/>
                <a:gd name="connsiteY5" fmla="*/ 0 h 112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2660" h="1129665">
                  <a:moveTo>
                    <a:pt x="0" y="0"/>
                  </a:moveTo>
                  <a:lnTo>
                    <a:pt x="7312660" y="0"/>
                  </a:lnTo>
                  <a:lnTo>
                    <a:pt x="7312660" y="1129665"/>
                  </a:lnTo>
                  <a:lnTo>
                    <a:pt x="3619500" y="733425"/>
                  </a:lnTo>
                  <a:lnTo>
                    <a:pt x="0" y="1091565"/>
                  </a:lnTo>
                  <a:lnTo>
                    <a:pt x="0" y="0"/>
                  </a:lnTo>
                  <a:close/>
                </a:path>
              </a:pathLst>
            </a:custGeom>
            <a:solidFill>
              <a:srgbClr val="008085"/>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5CF6376C-2686-9A7A-20B1-DD2F22D334CD}"/>
                </a:ext>
                <a:ext uri="{C183D7F6-B498-43B3-948B-1728B52AA6E4}">
                  <adec:decorative xmlns:adec="http://schemas.microsoft.com/office/drawing/2017/decorative" val="1"/>
                </a:ext>
              </a:extLst>
            </p:cNvPr>
            <p:cNvSpPr/>
            <p:nvPr userDrawn="1"/>
          </p:nvSpPr>
          <p:spPr>
            <a:xfrm rot="5400000">
              <a:off x="7970954" y="2651946"/>
              <a:ext cx="6857628" cy="1554480"/>
            </a:xfrm>
            <a:prstGeom prst="rect">
              <a:avLst/>
            </a:prstGeom>
            <a:blipFill>
              <a:blip r:embed="rId3"/>
              <a:stretch>
                <a:fillRect r="-7574"/>
              </a:stretch>
            </a:blip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w Cen MT" panose="020B0602020104020603"/>
                <a:ea typeface="+mn-ea"/>
                <a:cs typeface="+mn-cs"/>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99147"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10899146"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412466-5A1A-4305-A2A1-61792091ACAE}"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10645148"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8" y="3632199"/>
            <a:ext cx="10210343" cy="473075"/>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4" y="4470400"/>
            <a:ext cx="1083733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A2EDB7-2A9A-41B8-A526-61E92EB3480E}"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C8C16-EAB7-4657-A011-BBC82C5F2394}"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BF341-D7A9-4226-8B4D-2ABD479984D5}"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CF63C7-40CF-4600-90FC-9E854FC56C17}"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E03922-60B2-4DBC-972C-994FFE5B0AB4}"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F77353-91EB-4BC3-AB05-C0D9916896CF}"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741EE-1234-49DD-BAFB-E6E8F9E08275}"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6AE1C-58B5-4112-800C-72E57CF6D998}" type="datetime1">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540472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52674" y="2160589"/>
            <a:ext cx="5223808"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3E3C72-4FE7-44DC-90DA-678AF85B15B9}" type="datetime1">
              <a:rPr lang="en-US" smtClean="0"/>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561485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5614859"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61219" y="2160983"/>
            <a:ext cx="501526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61220" y="2737245"/>
            <a:ext cx="5015261"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EEEF1A-384C-4134-90F2-119283506987}" type="datetime1">
              <a:rPr lang="en-US" smtClean="0"/>
              <a:t>7/18/2023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9914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45CC1C-6A17-43E1-96DD-B507929ADBDC}" type="datetime1">
              <a:rPr lang="en-US" smtClean="0"/>
              <a:t>7/18/2023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24542-74C2-4B89-B4C1-E6A721A89170}" type="datetime1">
              <a:rPr lang="en-US" smtClean="0"/>
              <a:t>7/18/2023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7A5331-E643-4A19-855D-2391FFEDA0D8}" type="datetime1">
              <a:rPr lang="en-US" smtClean="0"/>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7127F4-89F8-447B-9E6A-51B31B9CC6E1}" type="datetime1">
              <a:rPr lang="en-US" smtClean="0"/>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1089914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1089914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10589" y="6057891"/>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D87DCD-2267-4220-AC52-C8734F086A33}" type="datetime1">
              <a:rPr lang="en-US" smtClean="0"/>
              <a:t>7/18/2023</a:t>
            </a:fld>
            <a:endParaRPr lang="en-US" dirty="0"/>
          </a:p>
        </p:txBody>
      </p:sp>
      <p:sp>
        <p:nvSpPr>
          <p:cNvPr id="5" name="Footer Placeholder 4"/>
          <p:cNvSpPr>
            <a:spLocks noGrp="1"/>
          </p:cNvSpPr>
          <p:nvPr>
            <p:ph type="ftr" sz="quarter" idx="3"/>
          </p:nvPr>
        </p:nvSpPr>
        <p:spPr>
          <a:xfrm>
            <a:off x="677334" y="6041362"/>
            <a:ext cx="876264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15" name="Isosceles Triangle 14">
            <a:extLst>
              <a:ext uri="{FF2B5EF4-FFF2-40B4-BE49-F238E27FC236}">
                <a16:creationId xmlns:a16="http://schemas.microsoft.com/office/drawing/2014/main" id="{17302D6B-7064-A0F0-DC4E-FDE2E871E5B9}"/>
              </a:ext>
            </a:extLst>
          </p:cNvPr>
          <p:cNvSpPr/>
          <p:nvPr userDrawn="1"/>
        </p:nvSpPr>
        <p:spPr>
          <a:xfrm rot="10800000" flipV="1">
            <a:off x="-14579" y="3915052"/>
            <a:ext cx="842596" cy="2942948"/>
          </a:xfrm>
          <a:prstGeom prst="triangle">
            <a:avLst>
              <a:gd name="adj" fmla="val 100000"/>
            </a:avLst>
          </a:prstGeom>
          <a:solidFill>
            <a:schemeClr val="accent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893143" y="6055927"/>
            <a:ext cx="683339" cy="365125"/>
          </a:xfrm>
          <a:prstGeom prst="rect">
            <a:avLst/>
          </a:prstGeom>
        </p:spPr>
        <p:txBody>
          <a:bodyPr vert="horz" lIns="91440" tIns="45720" rIns="91440" bIns="45720" rtlCol="0" anchor="ctr"/>
          <a:lstStyle>
            <a:lvl1pPr algn="r">
              <a:defRPr sz="900" baseline="0">
                <a:solidFill>
                  <a:schemeClr val="bg1"/>
                </a:solidFill>
              </a:defRPr>
            </a:lvl1pPr>
          </a:lstStyle>
          <a:p>
            <a:fld id="{D57F1E4F-1CFF-5643-939E-217C01CDF565}" type="slidenum">
              <a:rPr lang="en-US" smtClean="0"/>
              <a:pPr/>
              <a:t>‹#›</a:t>
            </a:fld>
            <a:endParaRPr lang="en-US" dirty="0"/>
          </a:p>
        </p:txBody>
      </p:sp>
      <p:grpSp>
        <p:nvGrpSpPr>
          <p:cNvPr id="16" name="Group 15">
            <a:extLst>
              <a:ext uri="{FF2B5EF4-FFF2-40B4-BE49-F238E27FC236}">
                <a16:creationId xmlns:a16="http://schemas.microsoft.com/office/drawing/2014/main" id="{A27B7164-E6EE-997F-8606-6F2C7CBA1C56}"/>
              </a:ext>
            </a:extLst>
          </p:cNvPr>
          <p:cNvGrpSpPr/>
          <p:nvPr userDrawn="1"/>
        </p:nvGrpSpPr>
        <p:grpSpPr>
          <a:xfrm>
            <a:off x="10622528" y="-8878"/>
            <a:ext cx="1569472" cy="6866878"/>
            <a:chOff x="10622528" y="-8878"/>
            <a:chExt cx="1569472" cy="6866878"/>
          </a:xfrm>
        </p:grpSpPr>
        <p:sp>
          <p:nvSpPr>
            <p:cNvPr id="17" name="Rectangle 51">
              <a:extLst>
                <a:ext uri="{FF2B5EF4-FFF2-40B4-BE49-F238E27FC236}">
                  <a16:creationId xmlns:a16="http://schemas.microsoft.com/office/drawing/2014/main" id="{24075D5C-FE63-5101-1BAB-48E396DB0909}"/>
                </a:ext>
              </a:extLst>
            </p:cNvPr>
            <p:cNvSpPr/>
            <p:nvPr userDrawn="1"/>
          </p:nvSpPr>
          <p:spPr>
            <a:xfrm rot="5400000">
              <a:off x="8036142" y="2702142"/>
              <a:ext cx="6866878" cy="1444838"/>
            </a:xfrm>
            <a:custGeom>
              <a:avLst/>
              <a:gdLst>
                <a:gd name="connsiteX0" fmla="*/ 0 w 7312660"/>
                <a:gd name="connsiteY0" fmla="*/ 0 h 1215390"/>
                <a:gd name="connsiteX1" fmla="*/ 7312660 w 7312660"/>
                <a:gd name="connsiteY1" fmla="*/ 0 h 1215390"/>
                <a:gd name="connsiteX2" fmla="*/ 7312660 w 7312660"/>
                <a:gd name="connsiteY2" fmla="*/ 1215390 h 1215390"/>
                <a:gd name="connsiteX3" fmla="*/ 0 w 7312660"/>
                <a:gd name="connsiteY3" fmla="*/ 1215390 h 1215390"/>
                <a:gd name="connsiteX4" fmla="*/ 0 w 7312660"/>
                <a:gd name="connsiteY4" fmla="*/ 0 h 1215390"/>
                <a:gd name="connsiteX0" fmla="*/ 0 w 7312660"/>
                <a:gd name="connsiteY0" fmla="*/ 0 h 1215390"/>
                <a:gd name="connsiteX1" fmla="*/ 7312660 w 7312660"/>
                <a:gd name="connsiteY1" fmla="*/ 0 h 1215390"/>
                <a:gd name="connsiteX2" fmla="*/ 7312660 w 7312660"/>
                <a:gd name="connsiteY2" fmla="*/ 1215390 h 1215390"/>
                <a:gd name="connsiteX3" fmla="*/ 3667125 w 7312660"/>
                <a:gd name="connsiteY3" fmla="*/ 1209675 h 1215390"/>
                <a:gd name="connsiteX4" fmla="*/ 0 w 7312660"/>
                <a:gd name="connsiteY4" fmla="*/ 1215390 h 1215390"/>
                <a:gd name="connsiteX5" fmla="*/ 0 w 7312660"/>
                <a:gd name="connsiteY5" fmla="*/ 0 h 1215390"/>
                <a:gd name="connsiteX0" fmla="*/ 0 w 7312660"/>
                <a:gd name="connsiteY0" fmla="*/ 0 h 1215390"/>
                <a:gd name="connsiteX1" fmla="*/ 7312660 w 7312660"/>
                <a:gd name="connsiteY1" fmla="*/ 0 h 1215390"/>
                <a:gd name="connsiteX2" fmla="*/ 7312660 w 7312660"/>
                <a:gd name="connsiteY2" fmla="*/ 1215390 h 1215390"/>
                <a:gd name="connsiteX3" fmla="*/ 3619500 w 7312660"/>
                <a:gd name="connsiteY3" fmla="*/ 733425 h 1215390"/>
                <a:gd name="connsiteX4" fmla="*/ 0 w 7312660"/>
                <a:gd name="connsiteY4" fmla="*/ 1215390 h 1215390"/>
                <a:gd name="connsiteX5" fmla="*/ 0 w 7312660"/>
                <a:gd name="connsiteY5" fmla="*/ 0 h 1215390"/>
                <a:gd name="connsiteX0" fmla="*/ 0 w 7312660"/>
                <a:gd name="connsiteY0" fmla="*/ 0 h 1215390"/>
                <a:gd name="connsiteX1" fmla="*/ 7312660 w 7312660"/>
                <a:gd name="connsiteY1" fmla="*/ 0 h 1215390"/>
                <a:gd name="connsiteX2" fmla="*/ 7312660 w 7312660"/>
                <a:gd name="connsiteY2" fmla="*/ 1129665 h 1215390"/>
                <a:gd name="connsiteX3" fmla="*/ 3619500 w 7312660"/>
                <a:gd name="connsiteY3" fmla="*/ 733425 h 1215390"/>
                <a:gd name="connsiteX4" fmla="*/ 0 w 7312660"/>
                <a:gd name="connsiteY4" fmla="*/ 1215390 h 1215390"/>
                <a:gd name="connsiteX5" fmla="*/ 0 w 7312660"/>
                <a:gd name="connsiteY5" fmla="*/ 0 h 1215390"/>
                <a:gd name="connsiteX0" fmla="*/ 9525 w 7322185"/>
                <a:gd name="connsiteY0" fmla="*/ 0 h 1129665"/>
                <a:gd name="connsiteX1" fmla="*/ 7322185 w 7322185"/>
                <a:gd name="connsiteY1" fmla="*/ 0 h 1129665"/>
                <a:gd name="connsiteX2" fmla="*/ 7322185 w 7322185"/>
                <a:gd name="connsiteY2" fmla="*/ 1129665 h 1129665"/>
                <a:gd name="connsiteX3" fmla="*/ 3629025 w 7322185"/>
                <a:gd name="connsiteY3" fmla="*/ 733425 h 1129665"/>
                <a:gd name="connsiteX4" fmla="*/ 0 w 7322185"/>
                <a:gd name="connsiteY4" fmla="*/ 1091565 h 1129665"/>
                <a:gd name="connsiteX5" fmla="*/ 9525 w 7322185"/>
                <a:gd name="connsiteY5" fmla="*/ 0 h 1129665"/>
                <a:gd name="connsiteX0" fmla="*/ 0 w 7312660"/>
                <a:gd name="connsiteY0" fmla="*/ 0 h 1129665"/>
                <a:gd name="connsiteX1" fmla="*/ 7312660 w 7312660"/>
                <a:gd name="connsiteY1" fmla="*/ 0 h 1129665"/>
                <a:gd name="connsiteX2" fmla="*/ 7312660 w 7312660"/>
                <a:gd name="connsiteY2" fmla="*/ 1129665 h 1129665"/>
                <a:gd name="connsiteX3" fmla="*/ 3619500 w 7312660"/>
                <a:gd name="connsiteY3" fmla="*/ 733425 h 1129665"/>
                <a:gd name="connsiteX4" fmla="*/ 0 w 7312660"/>
                <a:gd name="connsiteY4" fmla="*/ 1091565 h 1129665"/>
                <a:gd name="connsiteX5" fmla="*/ 0 w 7312660"/>
                <a:gd name="connsiteY5" fmla="*/ 0 h 112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2660" h="1129665">
                  <a:moveTo>
                    <a:pt x="0" y="0"/>
                  </a:moveTo>
                  <a:lnTo>
                    <a:pt x="7312660" y="0"/>
                  </a:lnTo>
                  <a:lnTo>
                    <a:pt x="7312660" y="1129665"/>
                  </a:lnTo>
                  <a:lnTo>
                    <a:pt x="3619500" y="733425"/>
                  </a:lnTo>
                  <a:lnTo>
                    <a:pt x="0" y="1091565"/>
                  </a:lnTo>
                  <a:lnTo>
                    <a:pt x="0" y="0"/>
                  </a:lnTo>
                  <a:close/>
                </a:path>
              </a:pathLst>
            </a:custGeom>
            <a:solidFill>
              <a:srgbClr val="008085"/>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w Cen MT" panose="020B0602020104020603"/>
                <a:ea typeface="+mn-ea"/>
                <a:cs typeface="+mn-cs"/>
              </a:endParaRPr>
            </a:p>
          </p:txBody>
        </p:sp>
        <p:sp>
          <p:nvSpPr>
            <p:cNvPr id="18" name="Rectangle 17">
              <a:extLst>
                <a:ext uri="{FF2B5EF4-FFF2-40B4-BE49-F238E27FC236}">
                  <a16:creationId xmlns:a16="http://schemas.microsoft.com/office/drawing/2014/main" id="{6957777C-D173-891C-7708-A55B9AEEA651}"/>
                </a:ext>
                <a:ext uri="{C183D7F6-B498-43B3-948B-1728B52AA6E4}">
                  <adec:decorative xmlns:adec="http://schemas.microsoft.com/office/drawing/2017/decorative" val="1"/>
                </a:ext>
              </a:extLst>
            </p:cNvPr>
            <p:cNvSpPr/>
            <p:nvPr userDrawn="1"/>
          </p:nvSpPr>
          <p:spPr>
            <a:xfrm rot="5400000">
              <a:off x="7970954" y="2651946"/>
              <a:ext cx="6857628" cy="1554480"/>
            </a:xfrm>
            <a:prstGeom prst="rect">
              <a:avLst/>
            </a:prstGeom>
            <a:blipFill>
              <a:blip r:embed="rId18"/>
              <a:stretch>
                <a:fillRect r="-7574"/>
              </a:stretch>
            </a:blip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w Cen MT" panose="020B0602020104020603"/>
                <a:ea typeface="+mn-ea"/>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epa.gov/air-research/positive-matrix-factorization-model-environmental-data-analyse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0E7EC-27FA-799B-3751-C507B15A5C4B}"/>
              </a:ext>
            </a:extLst>
          </p:cNvPr>
          <p:cNvSpPr>
            <a:spLocks noGrp="1"/>
          </p:cNvSpPr>
          <p:nvPr>
            <p:ph type="title"/>
          </p:nvPr>
        </p:nvSpPr>
        <p:spPr/>
        <p:txBody>
          <a:bodyPr/>
          <a:lstStyle/>
          <a:p>
            <a:r>
              <a:rPr lang="en-US" dirty="0">
                <a:highlight>
                  <a:srgbClr val="FFFF00"/>
                </a:highlight>
              </a:rPr>
              <a:t>DELETE THIS SLIDE PRIOR TO PRESENTATION</a:t>
            </a:r>
          </a:p>
        </p:txBody>
      </p:sp>
      <p:sp>
        <p:nvSpPr>
          <p:cNvPr id="3" name="Content Placeholder 2">
            <a:extLst>
              <a:ext uri="{FF2B5EF4-FFF2-40B4-BE49-F238E27FC236}">
                <a16:creationId xmlns:a16="http://schemas.microsoft.com/office/drawing/2014/main" id="{8546A0ED-C84E-854C-BCA8-3261A22765FD}"/>
              </a:ext>
            </a:extLst>
          </p:cNvPr>
          <p:cNvSpPr>
            <a:spLocks noGrp="1"/>
          </p:cNvSpPr>
          <p:nvPr>
            <p:ph idx="1"/>
          </p:nvPr>
        </p:nvSpPr>
        <p:spPr>
          <a:xfrm>
            <a:off x="677334" y="2160589"/>
            <a:ext cx="10215809" cy="3880773"/>
          </a:xfrm>
        </p:spPr>
        <p:txBody>
          <a:bodyPr/>
          <a:lstStyle/>
          <a:p>
            <a:pPr marL="0" indent="0">
              <a:buNone/>
            </a:pPr>
            <a:r>
              <a:rPr lang="en-US" dirty="0"/>
              <a:t>This PowerPoint serves as a template presentation which introduces topics related to air quality and is part of a suite of presentations provided by the EPA for the Megacities program.</a:t>
            </a:r>
          </a:p>
          <a:p>
            <a:pPr marL="0" indent="0">
              <a:buNone/>
            </a:pPr>
            <a:endParaRPr lang="en-US" dirty="0"/>
          </a:p>
          <a:p>
            <a:pPr marL="0" indent="0">
              <a:buNone/>
            </a:pPr>
            <a:r>
              <a:rPr lang="en-US" dirty="0"/>
              <a:t>See speaker notes for an additional description of slide content. Slides should be edited or added to as necessary for your particular needs. Slides with highlighted yellow text require the addition of specific context and information for your city. </a:t>
            </a:r>
          </a:p>
        </p:txBody>
      </p:sp>
      <p:sp>
        <p:nvSpPr>
          <p:cNvPr id="4" name="Slide Number Placeholder 3">
            <a:extLst>
              <a:ext uri="{FF2B5EF4-FFF2-40B4-BE49-F238E27FC236}">
                <a16:creationId xmlns:a16="http://schemas.microsoft.com/office/drawing/2014/main" id="{1683FAA1-ED39-6970-CD7E-D69498C67716}"/>
              </a:ext>
            </a:extLst>
          </p:cNvPr>
          <p:cNvSpPr>
            <a:spLocks noGrp="1"/>
          </p:cNvSpPr>
          <p:nvPr>
            <p:ph type="sldNum" sz="quarter" idx="12"/>
          </p:nvPr>
        </p:nvSpPr>
        <p:spPr/>
        <p:txBody>
          <a:bodyPr/>
          <a:lstStyle/>
          <a:p>
            <a:fld id="{D57F1E4F-1CFF-5643-939E-217C01CDF565}" type="slidenum">
              <a:rPr lang="en-US" smtClean="0"/>
              <a:pPr/>
              <a:t>1</a:t>
            </a:fld>
            <a:endParaRPr lang="en-US"/>
          </a:p>
        </p:txBody>
      </p:sp>
    </p:spTree>
    <p:extLst>
      <p:ext uri="{BB962C8B-B14F-4D97-AF65-F5344CB8AC3E}">
        <p14:creationId xmlns:p14="http://schemas.microsoft.com/office/powerpoint/2010/main" val="5127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6725-8E9E-2E8D-228B-CAE6714C74FE}"/>
              </a:ext>
            </a:extLst>
          </p:cNvPr>
          <p:cNvSpPr>
            <a:spLocks noGrp="1"/>
          </p:cNvSpPr>
          <p:nvPr>
            <p:ph type="title"/>
          </p:nvPr>
        </p:nvSpPr>
        <p:spPr/>
        <p:txBody>
          <a:bodyPr/>
          <a:lstStyle/>
          <a:p>
            <a:r>
              <a:rPr lang="en-US" dirty="0"/>
              <a:t>Source Apportionment Global Review</a:t>
            </a:r>
          </a:p>
        </p:txBody>
      </p:sp>
      <p:pic>
        <p:nvPicPr>
          <p:cNvPr id="5" name="Picture 4" descr="Pollution source contributions to total PM2.5">
            <a:extLst>
              <a:ext uri="{FF2B5EF4-FFF2-40B4-BE49-F238E27FC236}">
                <a16:creationId xmlns:a16="http://schemas.microsoft.com/office/drawing/2014/main" id="{8E259253-00A1-2633-BDEB-810F10DF6E98}"/>
              </a:ext>
            </a:extLst>
          </p:cNvPr>
          <p:cNvPicPr>
            <a:picLocks noChangeAspect="1"/>
          </p:cNvPicPr>
          <p:nvPr/>
        </p:nvPicPr>
        <p:blipFill>
          <a:blip r:embed="rId3"/>
          <a:stretch>
            <a:fillRect/>
          </a:stretch>
        </p:blipFill>
        <p:spPr>
          <a:xfrm>
            <a:off x="1488319" y="1641292"/>
            <a:ext cx="7917241" cy="4321053"/>
          </a:xfrm>
          <a:prstGeom prst="rect">
            <a:avLst/>
          </a:prstGeom>
        </p:spPr>
      </p:pic>
      <p:sp>
        <p:nvSpPr>
          <p:cNvPr id="6" name="TextBox 5">
            <a:extLst>
              <a:ext uri="{FF2B5EF4-FFF2-40B4-BE49-F238E27FC236}">
                <a16:creationId xmlns:a16="http://schemas.microsoft.com/office/drawing/2014/main" id="{2026CB98-B71F-0A13-8106-0ADEC36DBB4D}"/>
              </a:ext>
            </a:extLst>
          </p:cNvPr>
          <p:cNvSpPr txBox="1"/>
          <p:nvPr/>
        </p:nvSpPr>
        <p:spPr>
          <a:xfrm>
            <a:off x="9272301" y="6585435"/>
            <a:ext cx="29527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ea typeface="+mn-lt"/>
                <a:cs typeface="+mn-lt"/>
              </a:rPr>
              <a:t>Karagulian</a:t>
            </a:r>
            <a:r>
              <a:rPr lang="en-US" sz="1200" dirty="0">
                <a:ea typeface="+mn-lt"/>
                <a:cs typeface="+mn-lt"/>
              </a:rPr>
              <a:t> et al., 2015</a:t>
            </a:r>
            <a:endParaRPr lang="en-US" sz="1200" dirty="0"/>
          </a:p>
        </p:txBody>
      </p:sp>
      <p:sp>
        <p:nvSpPr>
          <p:cNvPr id="4" name="Slide Number Placeholder 3">
            <a:extLst>
              <a:ext uri="{FF2B5EF4-FFF2-40B4-BE49-F238E27FC236}">
                <a16:creationId xmlns:a16="http://schemas.microsoft.com/office/drawing/2014/main" id="{84A5D7EE-6B36-9DFC-72FE-5871A1D54A48}"/>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807688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4434-E1A1-0DE1-980E-44C5715B3FBF}"/>
              </a:ext>
            </a:extLst>
          </p:cNvPr>
          <p:cNvSpPr>
            <a:spLocks noGrp="1"/>
          </p:cNvSpPr>
          <p:nvPr>
            <p:ph type="title"/>
          </p:nvPr>
        </p:nvSpPr>
        <p:spPr/>
        <p:txBody>
          <a:bodyPr/>
          <a:lstStyle/>
          <a:p>
            <a:r>
              <a:rPr lang="en-US" dirty="0"/>
              <a:t>Source Apportionment Global Review</a:t>
            </a:r>
          </a:p>
        </p:txBody>
      </p:sp>
      <p:pic>
        <p:nvPicPr>
          <p:cNvPr id="5" name="Picture 4" descr="Global map of source apportionment case studies as of August 2014">
            <a:extLst>
              <a:ext uri="{FF2B5EF4-FFF2-40B4-BE49-F238E27FC236}">
                <a16:creationId xmlns:a16="http://schemas.microsoft.com/office/drawing/2014/main" id="{BC8214BC-B546-DE64-C38C-13DF114FBABB}"/>
              </a:ext>
            </a:extLst>
          </p:cNvPr>
          <p:cNvPicPr>
            <a:picLocks noChangeAspect="1"/>
          </p:cNvPicPr>
          <p:nvPr/>
        </p:nvPicPr>
        <p:blipFill>
          <a:blip r:embed="rId2"/>
          <a:stretch>
            <a:fillRect/>
          </a:stretch>
        </p:blipFill>
        <p:spPr>
          <a:xfrm>
            <a:off x="653144" y="1724309"/>
            <a:ext cx="10240000" cy="4162473"/>
          </a:xfrm>
          <a:prstGeom prst="rect">
            <a:avLst/>
          </a:prstGeom>
        </p:spPr>
      </p:pic>
      <p:sp>
        <p:nvSpPr>
          <p:cNvPr id="6" name="TextBox 5">
            <a:extLst>
              <a:ext uri="{FF2B5EF4-FFF2-40B4-BE49-F238E27FC236}">
                <a16:creationId xmlns:a16="http://schemas.microsoft.com/office/drawing/2014/main" id="{F0A5459B-F4AE-84B4-445B-0214ED1A36EC}"/>
              </a:ext>
            </a:extLst>
          </p:cNvPr>
          <p:cNvSpPr txBox="1"/>
          <p:nvPr/>
        </p:nvSpPr>
        <p:spPr>
          <a:xfrm>
            <a:off x="9273168" y="6596018"/>
            <a:ext cx="25505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ea typeface="+mn-lt"/>
                <a:cs typeface="+mn-lt"/>
              </a:rPr>
              <a:t>Karagulian</a:t>
            </a:r>
            <a:r>
              <a:rPr lang="en-US" sz="1200" dirty="0">
                <a:ea typeface="+mn-lt"/>
                <a:cs typeface="+mn-lt"/>
              </a:rPr>
              <a:t> et al., 2015</a:t>
            </a:r>
            <a:endParaRPr lang="en-US" sz="1200" dirty="0"/>
          </a:p>
        </p:txBody>
      </p:sp>
      <p:sp>
        <p:nvSpPr>
          <p:cNvPr id="4" name="Slide Number Placeholder 3">
            <a:extLst>
              <a:ext uri="{FF2B5EF4-FFF2-40B4-BE49-F238E27FC236}">
                <a16:creationId xmlns:a16="http://schemas.microsoft.com/office/drawing/2014/main" id="{36B6CBFE-DA06-BB1D-5BA4-45AFEBEB0145}"/>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06226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9176-765C-C3E0-8456-20D8205DEC5A}"/>
              </a:ext>
            </a:extLst>
          </p:cNvPr>
          <p:cNvSpPr>
            <a:spLocks noGrp="1"/>
          </p:cNvSpPr>
          <p:nvPr>
            <p:ph type="title"/>
          </p:nvPr>
        </p:nvSpPr>
        <p:spPr/>
        <p:txBody>
          <a:bodyPr/>
          <a:lstStyle/>
          <a:p>
            <a:r>
              <a:rPr lang="en-US" dirty="0"/>
              <a:t>Source Apportionment Global Review</a:t>
            </a:r>
          </a:p>
        </p:txBody>
      </p:sp>
      <p:sp>
        <p:nvSpPr>
          <p:cNvPr id="5" name="Content Placeholder 2">
            <a:extLst>
              <a:ext uri="{FF2B5EF4-FFF2-40B4-BE49-F238E27FC236}">
                <a16:creationId xmlns:a16="http://schemas.microsoft.com/office/drawing/2014/main" id="{F8ED1FFC-B47D-3E26-B3C8-CAD7D5457DD7}"/>
              </a:ext>
            </a:extLst>
          </p:cNvPr>
          <p:cNvSpPr>
            <a:spLocks noGrp="1"/>
          </p:cNvSpPr>
          <p:nvPr>
            <p:ph idx="1"/>
          </p:nvPr>
        </p:nvSpPr>
        <p:spPr>
          <a:xfrm>
            <a:off x="677334" y="1597649"/>
            <a:ext cx="9040586" cy="1159329"/>
          </a:xfrm>
        </p:spPr>
        <p:txBody>
          <a:bodyPr>
            <a:normAutofit/>
          </a:bodyPr>
          <a:lstStyle/>
          <a:p>
            <a:r>
              <a:rPr lang="en-US" sz="2000" dirty="0"/>
              <a:t>419 source apportionment studies in 51 countries analyzed ambient urban PM</a:t>
            </a:r>
            <a:r>
              <a:rPr lang="en-US" sz="2000" baseline="-25000" dirty="0"/>
              <a:t>2.5</a:t>
            </a:r>
            <a:r>
              <a:rPr lang="en-US" sz="2000" dirty="0"/>
              <a:t> for its source</a:t>
            </a:r>
          </a:p>
          <a:p>
            <a:r>
              <a:rPr lang="en-US" sz="2000" i="1" dirty="0">
                <a:highlight>
                  <a:srgbClr val="FFFF00"/>
                </a:highlight>
              </a:rPr>
              <a:t>Add values of your city if applicable</a:t>
            </a:r>
          </a:p>
        </p:txBody>
      </p:sp>
      <p:graphicFrame>
        <p:nvGraphicFramePr>
          <p:cNvPr id="6" name="Table 5">
            <a:extLst>
              <a:ext uri="{FF2B5EF4-FFF2-40B4-BE49-F238E27FC236}">
                <a16:creationId xmlns:a16="http://schemas.microsoft.com/office/drawing/2014/main" id="{34588BB8-E2E6-66B9-60A3-8FDBAEF9181A}"/>
              </a:ext>
            </a:extLst>
          </p:cNvPr>
          <p:cNvGraphicFramePr>
            <a:graphicFrameLocks noGrp="1"/>
          </p:cNvGraphicFramePr>
          <p:nvPr>
            <p:extLst>
              <p:ext uri="{D42A27DB-BD31-4B8C-83A1-F6EECF244321}">
                <p14:modId xmlns:p14="http://schemas.microsoft.com/office/powerpoint/2010/main" val="1941449237"/>
              </p:ext>
            </p:extLst>
          </p:nvPr>
        </p:nvGraphicFramePr>
        <p:xfrm>
          <a:off x="2022754" y="3016417"/>
          <a:ext cx="7581898" cy="3427550"/>
        </p:xfrm>
        <a:graphic>
          <a:graphicData uri="http://schemas.openxmlformats.org/drawingml/2006/table">
            <a:tbl>
              <a:tblPr firstRow="1" bandRow="1">
                <a:tableStyleId>{5C22544A-7EE6-4342-B048-85BDC9FD1C3A}</a:tableStyleId>
              </a:tblPr>
              <a:tblGrid>
                <a:gridCol w="4207296">
                  <a:extLst>
                    <a:ext uri="{9D8B030D-6E8A-4147-A177-3AD203B41FA5}">
                      <a16:colId xmlns:a16="http://schemas.microsoft.com/office/drawing/2014/main" val="3325552762"/>
                    </a:ext>
                  </a:extLst>
                </a:gridCol>
                <a:gridCol w="1577736">
                  <a:extLst>
                    <a:ext uri="{9D8B030D-6E8A-4147-A177-3AD203B41FA5}">
                      <a16:colId xmlns:a16="http://schemas.microsoft.com/office/drawing/2014/main" val="2982206307"/>
                    </a:ext>
                  </a:extLst>
                </a:gridCol>
                <a:gridCol w="1796866">
                  <a:extLst>
                    <a:ext uri="{9D8B030D-6E8A-4147-A177-3AD203B41FA5}">
                      <a16:colId xmlns:a16="http://schemas.microsoft.com/office/drawing/2014/main" val="3108487385"/>
                    </a:ext>
                  </a:extLst>
                </a:gridCol>
              </a:tblGrid>
              <a:tr h="459947">
                <a:tc>
                  <a:txBody>
                    <a:bodyPr/>
                    <a:lstStyle/>
                    <a:p>
                      <a:r>
                        <a:rPr lang="en-US" dirty="0"/>
                        <a:t>Emissions Source</a:t>
                      </a:r>
                    </a:p>
                  </a:txBody>
                  <a:tcPr/>
                </a:tc>
                <a:tc>
                  <a:txBody>
                    <a:bodyPr/>
                    <a:lstStyle/>
                    <a:p>
                      <a:r>
                        <a:rPr lang="en-US" dirty="0">
                          <a:solidFill>
                            <a:schemeClr val="tx1"/>
                          </a:solidFill>
                          <a:highlight>
                            <a:srgbClr val="FFFF00"/>
                          </a:highlight>
                        </a:rPr>
                        <a:t>[YOUR CITY]</a:t>
                      </a:r>
                    </a:p>
                  </a:txBody>
                  <a:tcPr/>
                </a:tc>
                <a:tc>
                  <a:txBody>
                    <a:bodyPr/>
                    <a:lstStyle/>
                    <a:p>
                      <a:r>
                        <a:rPr lang="en-US" dirty="0"/>
                        <a:t>Globally</a:t>
                      </a:r>
                    </a:p>
                  </a:txBody>
                  <a:tcPr/>
                </a:tc>
                <a:extLst>
                  <a:ext uri="{0D108BD9-81ED-4DB2-BD59-A6C34878D82A}">
                    <a16:rowId xmlns:a16="http://schemas.microsoft.com/office/drawing/2014/main" val="74793909"/>
                  </a:ext>
                </a:extLst>
              </a:tr>
              <a:tr h="459947">
                <a:tc>
                  <a:txBody>
                    <a:bodyPr/>
                    <a:lstStyle/>
                    <a:p>
                      <a:r>
                        <a:rPr lang="en-US" dirty="0"/>
                        <a:t>Traffic</a:t>
                      </a:r>
                    </a:p>
                  </a:txBody>
                  <a:tcPr/>
                </a:tc>
                <a:tc>
                  <a:txBody>
                    <a:bodyPr/>
                    <a:lstStyle/>
                    <a:p>
                      <a:endParaRPr lang="en-US" dirty="0"/>
                    </a:p>
                  </a:txBody>
                  <a:tcPr/>
                </a:tc>
                <a:tc>
                  <a:txBody>
                    <a:bodyPr/>
                    <a:lstStyle/>
                    <a:p>
                      <a:r>
                        <a:rPr lang="en-US" dirty="0"/>
                        <a:t>25%</a:t>
                      </a:r>
                    </a:p>
                  </a:txBody>
                  <a:tcPr/>
                </a:tc>
                <a:extLst>
                  <a:ext uri="{0D108BD9-81ED-4DB2-BD59-A6C34878D82A}">
                    <a16:rowId xmlns:a16="http://schemas.microsoft.com/office/drawing/2014/main" val="1131187576"/>
                  </a:ext>
                </a:extLst>
              </a:tr>
              <a:tr h="459947">
                <a:tc>
                  <a:txBody>
                    <a:bodyPr/>
                    <a:lstStyle/>
                    <a:p>
                      <a:r>
                        <a:rPr lang="en-US" dirty="0"/>
                        <a:t>Industrial activity</a:t>
                      </a:r>
                    </a:p>
                  </a:txBody>
                  <a:tcPr/>
                </a:tc>
                <a:tc>
                  <a:txBody>
                    <a:bodyPr/>
                    <a:lstStyle/>
                    <a:p>
                      <a:endParaRPr lang="en-US" dirty="0"/>
                    </a:p>
                  </a:txBody>
                  <a:tcPr/>
                </a:tc>
                <a:tc>
                  <a:txBody>
                    <a:bodyPr/>
                    <a:lstStyle/>
                    <a:p>
                      <a:r>
                        <a:rPr lang="en-US" dirty="0"/>
                        <a:t>15%</a:t>
                      </a:r>
                    </a:p>
                  </a:txBody>
                  <a:tcPr/>
                </a:tc>
                <a:extLst>
                  <a:ext uri="{0D108BD9-81ED-4DB2-BD59-A6C34878D82A}">
                    <a16:rowId xmlns:a16="http://schemas.microsoft.com/office/drawing/2014/main" val="2594527294"/>
                  </a:ext>
                </a:extLst>
              </a:tr>
              <a:tr h="459947">
                <a:tc>
                  <a:txBody>
                    <a:bodyPr/>
                    <a:lstStyle/>
                    <a:p>
                      <a:r>
                        <a:rPr lang="en-US" dirty="0"/>
                        <a:t>Domestic fuel burning</a:t>
                      </a:r>
                    </a:p>
                  </a:txBody>
                  <a:tcPr/>
                </a:tc>
                <a:tc>
                  <a:txBody>
                    <a:bodyPr/>
                    <a:lstStyle/>
                    <a:p>
                      <a:endParaRPr lang="en-US" dirty="0"/>
                    </a:p>
                  </a:txBody>
                  <a:tcPr/>
                </a:tc>
                <a:tc>
                  <a:txBody>
                    <a:bodyPr/>
                    <a:lstStyle/>
                    <a:p>
                      <a:r>
                        <a:rPr lang="en-US" dirty="0"/>
                        <a:t>20%</a:t>
                      </a:r>
                    </a:p>
                  </a:txBody>
                  <a:tcPr/>
                </a:tc>
                <a:extLst>
                  <a:ext uri="{0D108BD9-81ED-4DB2-BD59-A6C34878D82A}">
                    <a16:rowId xmlns:a16="http://schemas.microsoft.com/office/drawing/2014/main" val="3928677903"/>
                  </a:ext>
                </a:extLst>
              </a:tr>
              <a:tr h="793881">
                <a:tc>
                  <a:txBody>
                    <a:bodyPr/>
                    <a:lstStyle/>
                    <a:p>
                      <a:r>
                        <a:rPr lang="en-US" dirty="0"/>
                        <a:t>Sources of human origin (unspecified)</a:t>
                      </a:r>
                    </a:p>
                  </a:txBody>
                  <a:tcPr/>
                </a:tc>
                <a:tc>
                  <a:txBody>
                    <a:bodyPr/>
                    <a:lstStyle/>
                    <a:p>
                      <a:endParaRPr lang="en-US" dirty="0"/>
                    </a:p>
                  </a:txBody>
                  <a:tcPr/>
                </a:tc>
                <a:tc>
                  <a:txBody>
                    <a:bodyPr/>
                    <a:lstStyle/>
                    <a:p>
                      <a:r>
                        <a:rPr lang="en-US" dirty="0"/>
                        <a:t>22%</a:t>
                      </a:r>
                    </a:p>
                  </a:txBody>
                  <a:tcPr/>
                </a:tc>
                <a:extLst>
                  <a:ext uri="{0D108BD9-81ED-4DB2-BD59-A6C34878D82A}">
                    <a16:rowId xmlns:a16="http://schemas.microsoft.com/office/drawing/2014/main" val="1691336721"/>
                  </a:ext>
                </a:extLst>
              </a:tr>
              <a:tr h="793881">
                <a:tc>
                  <a:txBody>
                    <a:bodyPr/>
                    <a:lstStyle/>
                    <a:p>
                      <a:r>
                        <a:rPr lang="en-US" dirty="0"/>
                        <a:t>Natural sources (dust and sea salt)</a:t>
                      </a:r>
                    </a:p>
                  </a:txBody>
                  <a:tcPr/>
                </a:tc>
                <a:tc>
                  <a:txBody>
                    <a:bodyPr/>
                    <a:lstStyle/>
                    <a:p>
                      <a:endParaRPr lang="en-US" dirty="0"/>
                    </a:p>
                  </a:txBody>
                  <a:tcPr/>
                </a:tc>
                <a:tc>
                  <a:txBody>
                    <a:bodyPr/>
                    <a:lstStyle/>
                    <a:p>
                      <a:r>
                        <a:rPr lang="en-US" dirty="0"/>
                        <a:t>18%</a:t>
                      </a:r>
                    </a:p>
                  </a:txBody>
                  <a:tcPr/>
                </a:tc>
                <a:extLst>
                  <a:ext uri="{0D108BD9-81ED-4DB2-BD59-A6C34878D82A}">
                    <a16:rowId xmlns:a16="http://schemas.microsoft.com/office/drawing/2014/main" val="4390823"/>
                  </a:ext>
                </a:extLst>
              </a:tr>
            </a:tbl>
          </a:graphicData>
        </a:graphic>
      </p:graphicFrame>
      <p:sp>
        <p:nvSpPr>
          <p:cNvPr id="7" name="TextBox 6">
            <a:extLst>
              <a:ext uri="{FF2B5EF4-FFF2-40B4-BE49-F238E27FC236}">
                <a16:creationId xmlns:a16="http://schemas.microsoft.com/office/drawing/2014/main" id="{B614047D-E003-64BB-36AC-D7B14611E430}"/>
              </a:ext>
            </a:extLst>
          </p:cNvPr>
          <p:cNvSpPr txBox="1"/>
          <p:nvPr/>
        </p:nvSpPr>
        <p:spPr>
          <a:xfrm>
            <a:off x="9260417" y="6582834"/>
            <a:ext cx="18732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ea typeface="+mn-lt"/>
                <a:cs typeface="+mn-lt"/>
              </a:rPr>
              <a:t>Karagulian</a:t>
            </a:r>
            <a:r>
              <a:rPr lang="en-US" sz="1200" dirty="0">
                <a:ea typeface="+mn-lt"/>
                <a:cs typeface="+mn-lt"/>
              </a:rPr>
              <a:t> et al., 2015</a:t>
            </a:r>
            <a:endParaRPr lang="en-US" sz="1200" dirty="0"/>
          </a:p>
        </p:txBody>
      </p:sp>
      <p:sp>
        <p:nvSpPr>
          <p:cNvPr id="4" name="Slide Number Placeholder 3">
            <a:extLst>
              <a:ext uri="{FF2B5EF4-FFF2-40B4-BE49-F238E27FC236}">
                <a16:creationId xmlns:a16="http://schemas.microsoft.com/office/drawing/2014/main" id="{2B768DA2-4EED-3611-D2C1-D27A21E70DC3}"/>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98055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1F90-DB58-42F2-ABFE-380C7A36D578}"/>
              </a:ext>
            </a:extLst>
          </p:cNvPr>
          <p:cNvSpPr>
            <a:spLocks noGrp="1"/>
          </p:cNvSpPr>
          <p:nvPr>
            <p:ph type="title"/>
          </p:nvPr>
        </p:nvSpPr>
        <p:spPr/>
        <p:txBody>
          <a:bodyPr/>
          <a:lstStyle/>
          <a:p>
            <a:r>
              <a:rPr lang="en-US" dirty="0"/>
              <a:t>Source Apportionment</a:t>
            </a:r>
          </a:p>
        </p:txBody>
      </p:sp>
      <p:sp>
        <p:nvSpPr>
          <p:cNvPr id="3" name="Content Placeholder 2">
            <a:extLst>
              <a:ext uri="{FF2B5EF4-FFF2-40B4-BE49-F238E27FC236}">
                <a16:creationId xmlns:a16="http://schemas.microsoft.com/office/drawing/2014/main" id="{47353377-14C5-4D5C-900A-66BF11A6EED9}"/>
              </a:ext>
            </a:extLst>
          </p:cNvPr>
          <p:cNvSpPr>
            <a:spLocks noGrp="1"/>
          </p:cNvSpPr>
          <p:nvPr>
            <p:ph idx="1"/>
          </p:nvPr>
        </p:nvSpPr>
        <p:spPr>
          <a:xfrm>
            <a:off x="789629" y="1572593"/>
            <a:ext cx="4873234" cy="4892376"/>
          </a:xfrm>
        </p:spPr>
        <p:txBody>
          <a:bodyPr>
            <a:normAutofit fontScale="92500" lnSpcReduction="20000"/>
          </a:bodyPr>
          <a:lstStyle/>
          <a:p>
            <a:r>
              <a:rPr lang="en-US" sz="2800" dirty="0"/>
              <a:t>Best supported by gravimetric / filter samples that can be chemically analyzed to identify</a:t>
            </a:r>
          </a:p>
          <a:p>
            <a:pPr lvl="1"/>
            <a:r>
              <a:rPr lang="en-US" sz="2400" dirty="0"/>
              <a:t>Organic constituents</a:t>
            </a:r>
          </a:p>
          <a:p>
            <a:pPr lvl="1"/>
            <a:r>
              <a:rPr lang="en-US" sz="2400" dirty="0"/>
              <a:t>Metals</a:t>
            </a:r>
          </a:p>
          <a:p>
            <a:r>
              <a:rPr lang="en-US" sz="2800" dirty="0"/>
              <a:t>Use tools such as positive matrix factorization (PMF), chemical mass balance models (CMB), or the Unmix model to analyze speciated data, match sources and estimate contributions of each</a:t>
            </a:r>
          </a:p>
          <a:p>
            <a:pPr lvl="1"/>
            <a:endParaRPr lang="en-US" sz="2400" dirty="0"/>
          </a:p>
        </p:txBody>
      </p:sp>
      <p:pic>
        <p:nvPicPr>
          <p:cNvPr id="4" name="Picture 2" descr="Graph of factor profile and factor contributions">
            <a:extLst>
              <a:ext uri="{FF2B5EF4-FFF2-40B4-BE49-F238E27FC236}">
                <a16:creationId xmlns:a16="http://schemas.microsoft.com/office/drawing/2014/main" id="{D16D0947-632F-444C-A215-172917A67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27317"/>
            <a:ext cx="4501459" cy="392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338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8A03-5B81-C07D-E0C0-3C8848575DDB}"/>
              </a:ext>
            </a:extLst>
          </p:cNvPr>
          <p:cNvSpPr>
            <a:spLocks noGrp="1"/>
          </p:cNvSpPr>
          <p:nvPr>
            <p:ph type="title"/>
          </p:nvPr>
        </p:nvSpPr>
        <p:spPr>
          <a:xfrm>
            <a:off x="677334" y="609600"/>
            <a:ext cx="9909876" cy="1320800"/>
          </a:xfrm>
        </p:spPr>
        <p:txBody>
          <a:bodyPr/>
          <a:lstStyle/>
          <a:p>
            <a:r>
              <a:rPr lang="en-US" dirty="0"/>
              <a:t>Bottom-Up and Top-Down Approaches to Air Quality</a:t>
            </a:r>
          </a:p>
        </p:txBody>
      </p:sp>
      <p:pic>
        <p:nvPicPr>
          <p:cNvPr id="5" name="Picture 4" descr="Graph of bottom-up and top-down approaches to air quality">
            <a:extLst>
              <a:ext uri="{FF2B5EF4-FFF2-40B4-BE49-F238E27FC236}">
                <a16:creationId xmlns:a16="http://schemas.microsoft.com/office/drawing/2014/main" id="{9714809F-381F-339C-DAB0-C0B27BDBE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679" y="1600069"/>
            <a:ext cx="6553298" cy="465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EB275021-A59D-35F6-7267-E69775EE6BB8}"/>
              </a:ext>
            </a:extLst>
          </p:cNvPr>
          <p:cNvSpPr txBox="1">
            <a:spLocks noChangeArrowheads="1"/>
          </p:cNvSpPr>
          <p:nvPr/>
        </p:nvSpPr>
        <p:spPr bwMode="auto">
          <a:xfrm>
            <a:off x="4895162" y="6551464"/>
            <a:ext cx="7113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dirty="0">
                <a:latin typeface="+mn-lt"/>
              </a:rPr>
              <a:t>Adapted from Johnson et al. 2011 by Sonoma Technologies, Inc., used with permission.</a:t>
            </a:r>
          </a:p>
        </p:txBody>
      </p:sp>
      <p:sp>
        <p:nvSpPr>
          <p:cNvPr id="4" name="Slide Number Placeholder 3">
            <a:extLst>
              <a:ext uri="{FF2B5EF4-FFF2-40B4-BE49-F238E27FC236}">
                <a16:creationId xmlns:a16="http://schemas.microsoft.com/office/drawing/2014/main" id="{91E0437F-D581-FACF-E3A6-4C42C4EB2031}"/>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8" name="TextBox 7">
            <a:extLst>
              <a:ext uri="{FF2B5EF4-FFF2-40B4-BE49-F238E27FC236}">
                <a16:creationId xmlns:a16="http://schemas.microsoft.com/office/drawing/2014/main" id="{F3458866-2584-24B0-0EEA-DAC91B15901D}"/>
              </a:ext>
              <a:ext uri="{C183D7F6-B498-43B3-948B-1728B52AA6E4}">
                <adec:decorative xmlns:adec="http://schemas.microsoft.com/office/drawing/2017/decorative" val="1"/>
              </a:ext>
            </a:extLst>
          </p:cNvPr>
          <p:cNvSpPr txBox="1"/>
          <p:nvPr/>
        </p:nvSpPr>
        <p:spPr>
          <a:xfrm>
            <a:off x="3040655" y="3247088"/>
            <a:ext cx="6103344"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3" name="Arrow: Right 2">
            <a:extLst>
              <a:ext uri="{FF2B5EF4-FFF2-40B4-BE49-F238E27FC236}">
                <a16:creationId xmlns:a16="http://schemas.microsoft.com/office/drawing/2014/main" id="{94ED31F3-2554-8A38-3EFE-003448CB4F02}"/>
              </a:ext>
              <a:ext uri="{C183D7F6-B498-43B3-948B-1728B52AA6E4}">
                <adec:decorative xmlns:adec="http://schemas.microsoft.com/office/drawing/2017/decorative" val="1"/>
              </a:ext>
            </a:extLst>
          </p:cNvPr>
          <p:cNvSpPr/>
          <p:nvPr/>
        </p:nvSpPr>
        <p:spPr>
          <a:xfrm rot="10800000">
            <a:off x="9665840" y="3954015"/>
            <a:ext cx="1288166" cy="521086"/>
          </a:xfrm>
          <a:prstGeom prst="rightArrow">
            <a:avLst>
              <a:gd name="adj1" fmla="val 50000"/>
              <a:gd name="adj2" fmla="val 704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A6F447-8870-8B06-99F4-0755B33BB4CF}"/>
              </a:ext>
              <a:ext uri="{C183D7F6-B498-43B3-948B-1728B52AA6E4}">
                <adec:decorative xmlns:adec="http://schemas.microsoft.com/office/drawing/2017/decorative" val="1"/>
              </a:ext>
            </a:extLst>
          </p:cNvPr>
          <p:cNvSpPr/>
          <p:nvPr/>
        </p:nvSpPr>
        <p:spPr>
          <a:xfrm>
            <a:off x="6514566" y="3616420"/>
            <a:ext cx="3090411" cy="12173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496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8D04-3FF0-1FF6-0C2A-2F7855B9B0DD}"/>
              </a:ext>
            </a:extLst>
          </p:cNvPr>
          <p:cNvSpPr>
            <a:spLocks noGrp="1"/>
          </p:cNvSpPr>
          <p:nvPr>
            <p:ph type="title"/>
          </p:nvPr>
        </p:nvSpPr>
        <p:spPr/>
        <p:txBody>
          <a:bodyPr/>
          <a:lstStyle/>
          <a:p>
            <a:r>
              <a:rPr lang="en-US" dirty="0"/>
              <a:t>Receptor Models</a:t>
            </a:r>
          </a:p>
        </p:txBody>
      </p:sp>
      <p:graphicFrame>
        <p:nvGraphicFramePr>
          <p:cNvPr id="5" name="Object 12" descr="Receptor model equation">
            <a:extLst>
              <a:ext uri="{FF2B5EF4-FFF2-40B4-BE49-F238E27FC236}">
                <a16:creationId xmlns:a16="http://schemas.microsoft.com/office/drawing/2014/main" id="{FCD61B0B-A389-BF3C-CA0A-A272A0734EB2}"/>
              </a:ext>
            </a:extLst>
          </p:cNvPr>
          <p:cNvGraphicFramePr>
            <a:graphicFrameLocks noGrp="1" noChangeAspect="1"/>
          </p:cNvGraphicFramePr>
          <p:nvPr>
            <p:ph idx="1"/>
            <p:extLst>
              <p:ext uri="{D42A27DB-BD31-4B8C-83A1-F6EECF244321}">
                <p14:modId xmlns:p14="http://schemas.microsoft.com/office/powerpoint/2010/main" val="2243765707"/>
              </p:ext>
            </p:extLst>
          </p:nvPr>
        </p:nvGraphicFramePr>
        <p:xfrm>
          <a:off x="3668486" y="2381550"/>
          <a:ext cx="4572000" cy="1758950"/>
        </p:xfrm>
        <a:graphic>
          <a:graphicData uri="http://schemas.openxmlformats.org/presentationml/2006/ole">
            <mc:AlternateContent xmlns:mc="http://schemas.openxmlformats.org/markup-compatibility/2006">
              <mc:Choice xmlns:v="urn:schemas-microsoft-com:vml" Requires="v">
                <p:oleObj name="Equation" r:id="rId3" imgW="1155600" imgH="444240" progId="Equation.3">
                  <p:embed/>
                </p:oleObj>
              </mc:Choice>
              <mc:Fallback>
                <p:oleObj name="Equation" r:id="rId3" imgW="1155600" imgH="444240" progId="Equation.3">
                  <p:embed/>
                  <p:pic>
                    <p:nvPicPr>
                      <p:cNvPr id="5" name="Object 12" descr="Receptor model equation">
                        <a:extLst>
                          <a:ext uri="{FF2B5EF4-FFF2-40B4-BE49-F238E27FC236}">
                            <a16:creationId xmlns:a16="http://schemas.microsoft.com/office/drawing/2014/main" id="{FCD61B0B-A389-BF3C-CA0A-A272A0734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486" y="2381550"/>
                        <a:ext cx="4572000" cy="175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0658E7D6-63B8-CECC-A7A3-097D1D2A472B}"/>
              </a:ext>
            </a:extLst>
          </p:cNvPr>
          <p:cNvSpPr txBox="1"/>
          <p:nvPr/>
        </p:nvSpPr>
        <p:spPr>
          <a:xfrm>
            <a:off x="4863302" y="4465936"/>
            <a:ext cx="5475514" cy="923330"/>
          </a:xfrm>
          <a:prstGeom prst="rect">
            <a:avLst/>
          </a:prstGeom>
          <a:noFill/>
        </p:spPr>
        <p:txBody>
          <a:bodyPr wrap="square" rtlCol="0">
            <a:spAutoFit/>
          </a:bodyPr>
          <a:lstStyle/>
          <a:p>
            <a:pPr marL="0" indent="0" algn="l" rtl="0" fontAlgn="base">
              <a:buNone/>
            </a:pPr>
            <a:r>
              <a:rPr lang="en-US" b="0" i="1" u="none" strike="noStrike" dirty="0">
                <a:solidFill>
                  <a:srgbClr val="000000"/>
                </a:solidFill>
                <a:effectLst/>
                <a:latin typeface="Calibri" panose="020F0502020204030204" pitchFamily="34" charset="0"/>
              </a:rPr>
              <a:t>f</a:t>
            </a:r>
            <a:r>
              <a:rPr lang="en-US" b="0" i="0" u="none" strike="noStrike" dirty="0">
                <a:solidFill>
                  <a:srgbClr val="000000"/>
                </a:solidFill>
                <a:effectLst/>
                <a:latin typeface="Calibri" panose="020F0502020204030204" pitchFamily="34" charset="0"/>
              </a:rPr>
              <a:t> = species profile</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0" indent="0" algn="l" rtl="0" fontAlgn="base">
              <a:buNone/>
            </a:pPr>
            <a:r>
              <a:rPr lang="en-US" b="0" i="1" u="none" strike="noStrike" dirty="0">
                <a:solidFill>
                  <a:srgbClr val="000000"/>
                </a:solidFill>
                <a:effectLst/>
                <a:latin typeface="Calibri" panose="020F0502020204030204" pitchFamily="34" charset="0"/>
              </a:rPr>
              <a:t>g</a:t>
            </a:r>
            <a:r>
              <a:rPr lang="en-US" b="0" i="0" u="none" strike="noStrike" dirty="0">
                <a:solidFill>
                  <a:srgbClr val="000000"/>
                </a:solidFill>
                <a:effectLst/>
                <a:latin typeface="Calibri" panose="020F0502020204030204" pitchFamily="34" charset="0"/>
              </a:rPr>
              <a:t> = amount of mass contributed by </a:t>
            </a:r>
            <a:r>
              <a:rPr lang="en-US" b="0" i="0" u="none" strike="noStrike">
                <a:solidFill>
                  <a:srgbClr val="000000"/>
                </a:solidFill>
                <a:effectLst/>
                <a:latin typeface="Calibri" panose="020F0502020204030204" pitchFamily="34" charset="0"/>
              </a:rPr>
              <a:t>each factor</a:t>
            </a:r>
            <a:endParaRPr lang="en-US" b="0" i="0" dirty="0">
              <a:solidFill>
                <a:srgbClr val="000000"/>
              </a:solidFill>
              <a:effectLst/>
              <a:latin typeface="Calibri" panose="020F0502020204030204" pitchFamily="34" charset="0"/>
            </a:endParaRPr>
          </a:p>
          <a:p>
            <a:r>
              <a:rPr lang="en-US" b="0" i="1" u="none" strike="noStrike" dirty="0">
                <a:solidFill>
                  <a:srgbClr val="000000"/>
                </a:solidFill>
                <a:effectLst/>
                <a:latin typeface="Calibri" panose="020F0502020204030204" pitchFamily="34" charset="0"/>
              </a:rPr>
              <a:t>e </a:t>
            </a:r>
            <a:r>
              <a:rPr lang="en-US" b="0" u="none" strike="noStrike" dirty="0">
                <a:solidFill>
                  <a:srgbClr val="000000"/>
                </a:solidFill>
                <a:effectLst/>
                <a:latin typeface="Calibri" panose="020F0502020204030204" pitchFamily="34" charset="0"/>
              </a:rPr>
              <a:t>= error</a:t>
            </a:r>
            <a:endParaRPr lang="en-US" dirty="0"/>
          </a:p>
        </p:txBody>
      </p:sp>
      <p:sp>
        <p:nvSpPr>
          <p:cNvPr id="4" name="Slide Number Placeholder 3">
            <a:extLst>
              <a:ext uri="{FF2B5EF4-FFF2-40B4-BE49-F238E27FC236}">
                <a16:creationId xmlns:a16="http://schemas.microsoft.com/office/drawing/2014/main" id="{3B054798-E826-0BD9-47E5-FE804954539C}"/>
              </a:ext>
            </a:extLst>
          </p:cNvPr>
          <p:cNvSpPr>
            <a:spLocks noGrp="1"/>
          </p:cNvSpPr>
          <p:nvPr>
            <p:ph type="sldNum" sz="quarter" idx="12"/>
          </p:nvPr>
        </p:nvSpPr>
        <p:spPr>
          <a:xfrm>
            <a:off x="10950291" y="5920835"/>
            <a:ext cx="683339" cy="365125"/>
          </a:xfrm>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13646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8D04-3FF0-1FF6-0C2A-2F7855B9B0DD}"/>
              </a:ext>
            </a:extLst>
          </p:cNvPr>
          <p:cNvSpPr>
            <a:spLocks noGrp="1"/>
          </p:cNvSpPr>
          <p:nvPr>
            <p:ph type="title"/>
          </p:nvPr>
        </p:nvSpPr>
        <p:spPr/>
        <p:txBody>
          <a:bodyPr/>
          <a:lstStyle/>
          <a:p>
            <a:r>
              <a:rPr lang="en-US" dirty="0"/>
              <a:t>Receptor Models</a:t>
            </a:r>
          </a:p>
        </p:txBody>
      </p:sp>
      <p:sp>
        <p:nvSpPr>
          <p:cNvPr id="4" name="Slide Number Placeholder 3">
            <a:extLst>
              <a:ext uri="{FF2B5EF4-FFF2-40B4-BE49-F238E27FC236}">
                <a16:creationId xmlns:a16="http://schemas.microsoft.com/office/drawing/2014/main" id="{3B054798-E826-0BD9-47E5-FE804954539C}"/>
              </a:ext>
            </a:extLst>
          </p:cNvPr>
          <p:cNvSpPr>
            <a:spLocks noGrp="1"/>
          </p:cNvSpPr>
          <p:nvPr>
            <p:ph type="sldNum" sz="quarter" idx="12"/>
          </p:nvPr>
        </p:nvSpPr>
        <p:spPr>
          <a:xfrm>
            <a:off x="10950291" y="5920835"/>
            <a:ext cx="683339" cy="365125"/>
          </a:xfrm>
        </p:spPr>
        <p:txBody>
          <a:bodyPr/>
          <a:lstStyle/>
          <a:p>
            <a:fld id="{D57F1E4F-1CFF-5643-939E-217C01CDF565}" type="slidenum">
              <a:rPr lang="en-US" smtClean="0"/>
              <a:pPr/>
              <a:t>16</a:t>
            </a:fld>
            <a:endParaRPr lang="en-US" dirty="0"/>
          </a:p>
        </p:txBody>
      </p:sp>
      <p:sp>
        <p:nvSpPr>
          <p:cNvPr id="6" name="Line 3">
            <a:extLst>
              <a:ext uri="{FF2B5EF4-FFF2-40B4-BE49-F238E27FC236}">
                <a16:creationId xmlns:a16="http://schemas.microsoft.com/office/drawing/2014/main" id="{C14213B4-2ECE-803E-2055-4F7D1A7EB76A}"/>
              </a:ext>
              <a:ext uri="{C183D7F6-B498-43B3-948B-1728B52AA6E4}">
                <adec:decorative xmlns:adec="http://schemas.microsoft.com/office/drawing/2017/decorative" val="1"/>
              </a:ext>
            </a:extLst>
          </p:cNvPr>
          <p:cNvSpPr>
            <a:spLocks noChangeShapeType="1"/>
          </p:cNvSpPr>
          <p:nvPr/>
        </p:nvSpPr>
        <p:spPr bwMode="auto">
          <a:xfrm>
            <a:off x="2123692" y="3273715"/>
            <a:ext cx="76200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4">
            <a:extLst>
              <a:ext uri="{FF2B5EF4-FFF2-40B4-BE49-F238E27FC236}">
                <a16:creationId xmlns:a16="http://schemas.microsoft.com/office/drawing/2014/main" id="{672C96EA-8488-B5A3-6A40-EDC661E0BE8A}"/>
              </a:ext>
              <a:ext uri="{C183D7F6-B498-43B3-948B-1728B52AA6E4}">
                <adec:decorative xmlns:adec="http://schemas.microsoft.com/office/drawing/2017/decorative" val="1"/>
              </a:ext>
            </a:extLst>
          </p:cNvPr>
          <p:cNvSpPr>
            <a:spLocks noChangeShapeType="1"/>
          </p:cNvSpPr>
          <p:nvPr/>
        </p:nvSpPr>
        <p:spPr bwMode="auto">
          <a:xfrm>
            <a:off x="2123692" y="2892715"/>
            <a:ext cx="0" cy="685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5">
            <a:extLst>
              <a:ext uri="{FF2B5EF4-FFF2-40B4-BE49-F238E27FC236}">
                <a16:creationId xmlns:a16="http://schemas.microsoft.com/office/drawing/2014/main" id="{FF5DA82B-AA78-8E29-6930-2CFC2F655C06}"/>
              </a:ext>
              <a:ext uri="{C183D7F6-B498-43B3-948B-1728B52AA6E4}">
                <adec:decorative xmlns:adec="http://schemas.microsoft.com/office/drawing/2017/decorative" val="1"/>
              </a:ext>
            </a:extLst>
          </p:cNvPr>
          <p:cNvSpPr>
            <a:spLocks noChangeShapeType="1"/>
          </p:cNvSpPr>
          <p:nvPr/>
        </p:nvSpPr>
        <p:spPr bwMode="auto">
          <a:xfrm>
            <a:off x="9743692" y="2892715"/>
            <a:ext cx="0" cy="685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6">
            <a:extLst>
              <a:ext uri="{FF2B5EF4-FFF2-40B4-BE49-F238E27FC236}">
                <a16:creationId xmlns:a16="http://schemas.microsoft.com/office/drawing/2014/main" id="{CC0E146C-00F2-E34C-9EEB-EF34C77EDF4F}"/>
              </a:ext>
            </a:extLst>
          </p:cNvPr>
          <p:cNvSpPr txBox="1">
            <a:spLocks noChangeArrowheads="1"/>
          </p:cNvSpPr>
          <p:nvPr/>
        </p:nvSpPr>
        <p:spPr bwMode="auto">
          <a:xfrm>
            <a:off x="3739877" y="2056104"/>
            <a:ext cx="3841116" cy="461665"/>
          </a:xfrm>
          <a:prstGeom prst="rect">
            <a:avLst/>
          </a:prstGeom>
          <a:solidFill>
            <a:schemeClr val="accent2">
              <a:lumMod val="50000"/>
            </a:schemeClr>
          </a:solidFill>
          <a:ln>
            <a:noFill/>
          </a:ln>
          <a:effectLst/>
        </p:spPr>
        <p:txBody>
          <a:bodyPr wrap="none" lIns="91440" tIns="45720" rIns="91440" bIns="45720" anchor="t">
            <a:spAutoFit/>
          </a:bodyPr>
          <a:lstStyle/>
          <a:p>
            <a:pPr algn="ctr"/>
            <a:r>
              <a:rPr lang="en-US" altLang="en-US" sz="2400" dirty="0">
                <a:solidFill>
                  <a:schemeClr val="bg1"/>
                </a:solidFill>
              </a:rPr>
              <a:t>knowledge about sources  </a:t>
            </a:r>
            <a:endParaRPr lang="en-US" altLang="en-US" sz="2400" i="1" baseline="-25000" dirty="0">
              <a:solidFill>
                <a:schemeClr val="bg1"/>
              </a:solidFill>
              <a:latin typeface="Times New Roman" pitchFamily="18" charset="0"/>
            </a:endParaRPr>
          </a:p>
        </p:txBody>
      </p:sp>
      <p:sp>
        <p:nvSpPr>
          <p:cNvPr id="10" name="Text Box 7">
            <a:extLst>
              <a:ext uri="{FF2B5EF4-FFF2-40B4-BE49-F238E27FC236}">
                <a16:creationId xmlns:a16="http://schemas.microsoft.com/office/drawing/2014/main" id="{685CE1EA-613D-DC53-CD25-5F8FB2E6836C}"/>
              </a:ext>
            </a:extLst>
          </p:cNvPr>
          <p:cNvSpPr txBox="1">
            <a:spLocks noChangeArrowheads="1"/>
          </p:cNvSpPr>
          <p:nvPr/>
        </p:nvSpPr>
        <p:spPr bwMode="auto">
          <a:xfrm>
            <a:off x="1666492" y="2438690"/>
            <a:ext cx="8636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accent2">
                    <a:lumMod val="50000"/>
                  </a:schemeClr>
                </a:solidFill>
              </a:rPr>
              <a:t>none</a:t>
            </a:r>
          </a:p>
        </p:txBody>
      </p:sp>
      <p:sp>
        <p:nvSpPr>
          <p:cNvPr id="11" name="Text Box 8">
            <a:extLst>
              <a:ext uri="{FF2B5EF4-FFF2-40B4-BE49-F238E27FC236}">
                <a16:creationId xmlns:a16="http://schemas.microsoft.com/office/drawing/2014/main" id="{2CDD7139-C168-88C1-0C4F-AABAE3CDB80F}"/>
              </a:ext>
            </a:extLst>
          </p:cNvPr>
          <p:cNvSpPr txBox="1">
            <a:spLocks noChangeArrowheads="1"/>
          </p:cNvSpPr>
          <p:nvPr/>
        </p:nvSpPr>
        <p:spPr bwMode="auto">
          <a:xfrm>
            <a:off x="9057892" y="2406941"/>
            <a:ext cx="14782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accent1">
                    <a:lumMod val="50000"/>
                  </a:schemeClr>
                </a:solidFill>
              </a:rPr>
              <a:t>complete</a:t>
            </a:r>
          </a:p>
        </p:txBody>
      </p:sp>
      <p:sp>
        <p:nvSpPr>
          <p:cNvPr id="12" name="Text Box 9">
            <a:extLst>
              <a:ext uri="{FF2B5EF4-FFF2-40B4-BE49-F238E27FC236}">
                <a16:creationId xmlns:a16="http://schemas.microsoft.com/office/drawing/2014/main" id="{D6B0FEA4-48B9-665E-D05D-07913B2CBF1D}"/>
              </a:ext>
            </a:extLst>
          </p:cNvPr>
          <p:cNvSpPr txBox="1">
            <a:spLocks noChangeArrowheads="1"/>
          </p:cNvSpPr>
          <p:nvPr/>
        </p:nvSpPr>
        <p:spPr bwMode="auto">
          <a:xfrm>
            <a:off x="1431542" y="3653128"/>
            <a:ext cx="148149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Multivariate</a:t>
            </a:r>
          </a:p>
          <a:p>
            <a:r>
              <a:rPr lang="en-US" altLang="en-US" b="1"/>
              <a:t>Receptor</a:t>
            </a:r>
          </a:p>
          <a:p>
            <a:r>
              <a:rPr lang="en-US" altLang="en-US" b="1"/>
              <a:t>Model</a:t>
            </a:r>
          </a:p>
        </p:txBody>
      </p:sp>
      <p:sp>
        <p:nvSpPr>
          <p:cNvPr id="13" name="Text Box 10">
            <a:extLst>
              <a:ext uri="{FF2B5EF4-FFF2-40B4-BE49-F238E27FC236}">
                <a16:creationId xmlns:a16="http://schemas.microsoft.com/office/drawing/2014/main" id="{7EDBCC95-6AE9-8FA3-75C9-FD5BE57E8F17}"/>
              </a:ext>
            </a:extLst>
          </p:cNvPr>
          <p:cNvSpPr txBox="1">
            <a:spLocks noChangeArrowheads="1"/>
          </p:cNvSpPr>
          <p:nvPr/>
        </p:nvSpPr>
        <p:spPr bwMode="auto">
          <a:xfrm>
            <a:off x="9140442" y="3502316"/>
            <a:ext cx="120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Chemical</a:t>
            </a:r>
          </a:p>
          <a:p>
            <a:r>
              <a:rPr lang="en-US" altLang="en-US" b="1" dirty="0"/>
              <a:t>Mass</a:t>
            </a:r>
          </a:p>
          <a:p>
            <a:r>
              <a:rPr lang="en-US" altLang="en-US" b="1" dirty="0"/>
              <a:t>Balance</a:t>
            </a:r>
          </a:p>
          <a:p>
            <a:r>
              <a:rPr lang="en-US" altLang="en-US" b="1" dirty="0"/>
              <a:t>Model</a:t>
            </a:r>
          </a:p>
        </p:txBody>
      </p:sp>
      <p:sp>
        <p:nvSpPr>
          <p:cNvPr id="14" name="Line 11">
            <a:extLst>
              <a:ext uri="{FF2B5EF4-FFF2-40B4-BE49-F238E27FC236}">
                <a16:creationId xmlns:a16="http://schemas.microsoft.com/office/drawing/2014/main" id="{CD18592E-97A6-F971-7E9F-0805F88F28E1}"/>
              </a:ext>
              <a:ext uri="{C183D7F6-B498-43B3-948B-1728B52AA6E4}">
                <adec:decorative xmlns:adec="http://schemas.microsoft.com/office/drawing/2017/decorative" val="1"/>
              </a:ext>
            </a:extLst>
          </p:cNvPr>
          <p:cNvSpPr>
            <a:spLocks noChangeShapeType="1"/>
          </p:cNvSpPr>
          <p:nvPr/>
        </p:nvSpPr>
        <p:spPr bwMode="auto">
          <a:xfrm>
            <a:off x="2580892" y="2664115"/>
            <a:ext cx="6400800" cy="0"/>
          </a:xfrm>
          <a:prstGeom prst="line">
            <a:avLst/>
          </a:prstGeom>
          <a:noFill/>
          <a:ln w="28575">
            <a:solidFill>
              <a:schemeClr val="accent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3">
            <a:extLst>
              <a:ext uri="{FF2B5EF4-FFF2-40B4-BE49-F238E27FC236}">
                <a16:creationId xmlns:a16="http://schemas.microsoft.com/office/drawing/2014/main" id="{2C44E5AA-AA03-5D3B-C21A-7C80656B9D15}"/>
              </a:ext>
            </a:extLst>
          </p:cNvPr>
          <p:cNvSpPr txBox="1">
            <a:spLocks noChangeArrowheads="1"/>
          </p:cNvSpPr>
          <p:nvPr/>
        </p:nvSpPr>
        <p:spPr bwMode="auto">
          <a:xfrm>
            <a:off x="2352293" y="4388141"/>
            <a:ext cx="2138363" cy="650875"/>
          </a:xfrm>
          <a:prstGeom prst="rect">
            <a:avLst/>
          </a:prstGeom>
          <a:solidFill>
            <a:schemeClr val="accent3">
              <a:lumMod val="75000"/>
            </a:schemeClr>
          </a:solidFill>
          <a:ln w="9525">
            <a:solidFill>
              <a:schemeClr val="accent3">
                <a:lumMod val="75000"/>
              </a:schemeClr>
            </a:solidFill>
            <a:miter lim="800000"/>
            <a:headEnd/>
            <a:tailEnd/>
          </a:ln>
          <a:effectLst/>
        </p:spPr>
        <p:txBody>
          <a:bodyPr>
            <a:spAutoFit/>
          </a:bodyPr>
          <a:lstStyle/>
          <a:p>
            <a:pPr algn="ctr"/>
            <a:r>
              <a:rPr lang="en-US" altLang="en-US" dirty="0"/>
              <a:t>Explanatory Factor</a:t>
            </a:r>
          </a:p>
          <a:p>
            <a:pPr algn="ctr"/>
            <a:r>
              <a:rPr lang="en-US" altLang="en-US" dirty="0"/>
              <a:t>Analysis Models</a:t>
            </a:r>
          </a:p>
        </p:txBody>
      </p:sp>
      <p:sp>
        <p:nvSpPr>
          <p:cNvPr id="16" name="Text Box 14">
            <a:extLst>
              <a:ext uri="{FF2B5EF4-FFF2-40B4-BE49-F238E27FC236}">
                <a16:creationId xmlns:a16="http://schemas.microsoft.com/office/drawing/2014/main" id="{09D4D89A-AE8E-F625-E6F8-B41A03455276}"/>
              </a:ext>
            </a:extLst>
          </p:cNvPr>
          <p:cNvSpPr txBox="1">
            <a:spLocks noChangeArrowheads="1"/>
          </p:cNvSpPr>
          <p:nvPr/>
        </p:nvSpPr>
        <p:spPr bwMode="auto">
          <a:xfrm>
            <a:off x="2352292" y="5048540"/>
            <a:ext cx="2133600" cy="985838"/>
          </a:xfrm>
          <a:prstGeom prst="rect">
            <a:avLst/>
          </a:prstGeom>
          <a:noFill/>
          <a:ln w="9525">
            <a:solidFill>
              <a:schemeClr val="accent3">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i="1" dirty="0">
                <a:latin typeface="Times New Roman" pitchFamily="18" charset="0"/>
              </a:rPr>
              <a:t>p</a:t>
            </a:r>
            <a:r>
              <a:rPr lang="en-US" altLang="en-US" dirty="0"/>
              <a:t> is unknown</a:t>
            </a:r>
          </a:p>
          <a:p>
            <a:r>
              <a:rPr lang="en-US" altLang="en-US" sz="2000" i="1" dirty="0">
                <a:latin typeface="Times New Roman" pitchFamily="18" charset="0"/>
              </a:rPr>
              <a:t>F</a:t>
            </a:r>
            <a:r>
              <a:rPr lang="en-US" altLang="en-US" dirty="0"/>
              <a:t> is unknown</a:t>
            </a:r>
          </a:p>
          <a:p>
            <a:r>
              <a:rPr lang="en-US" altLang="en-US" i="1" dirty="0">
                <a:latin typeface="Times New Roman" pitchFamily="18" charset="0"/>
              </a:rPr>
              <a:t>m</a:t>
            </a:r>
            <a:r>
              <a:rPr lang="en-US" altLang="en-US" dirty="0"/>
              <a:t> &gt; 1</a:t>
            </a:r>
          </a:p>
        </p:txBody>
      </p:sp>
      <p:sp>
        <p:nvSpPr>
          <p:cNvPr id="17" name="Text Box 15">
            <a:extLst>
              <a:ext uri="{FF2B5EF4-FFF2-40B4-BE49-F238E27FC236}">
                <a16:creationId xmlns:a16="http://schemas.microsoft.com/office/drawing/2014/main" id="{FEE76E2A-E2AA-4426-D5D6-34380EE50116}"/>
              </a:ext>
            </a:extLst>
          </p:cNvPr>
          <p:cNvSpPr txBox="1">
            <a:spLocks noChangeArrowheads="1"/>
          </p:cNvSpPr>
          <p:nvPr/>
        </p:nvSpPr>
        <p:spPr bwMode="auto">
          <a:xfrm>
            <a:off x="7300530" y="4388140"/>
            <a:ext cx="1833562" cy="641350"/>
          </a:xfrm>
          <a:prstGeom prst="rect">
            <a:avLst/>
          </a:prstGeom>
          <a:solidFill>
            <a:srgbClr val="92D050"/>
          </a:solidFill>
          <a:ln>
            <a:noFill/>
          </a:ln>
          <a:effectLst/>
        </p:spPr>
        <p:txBody>
          <a:bodyPr>
            <a:spAutoFit/>
          </a:bodyPr>
          <a:lstStyle/>
          <a:p>
            <a:pPr algn="ctr"/>
            <a:r>
              <a:rPr lang="en-US" altLang="en-US"/>
              <a:t>Regression Models</a:t>
            </a:r>
          </a:p>
        </p:txBody>
      </p:sp>
      <p:sp>
        <p:nvSpPr>
          <p:cNvPr id="18" name="Text Box 16">
            <a:extLst>
              <a:ext uri="{FF2B5EF4-FFF2-40B4-BE49-F238E27FC236}">
                <a16:creationId xmlns:a16="http://schemas.microsoft.com/office/drawing/2014/main" id="{ACB2C515-6B68-8F9E-EDED-C4D8459586FC}"/>
              </a:ext>
            </a:extLst>
          </p:cNvPr>
          <p:cNvSpPr txBox="1">
            <a:spLocks noChangeArrowheads="1"/>
          </p:cNvSpPr>
          <p:nvPr/>
        </p:nvSpPr>
        <p:spPr bwMode="auto">
          <a:xfrm>
            <a:off x="7300530" y="5035840"/>
            <a:ext cx="1833562" cy="985838"/>
          </a:xfrm>
          <a:prstGeom prst="rect">
            <a:avLst/>
          </a:prstGeom>
          <a:noFill/>
          <a:ln w="9525">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i="1">
                <a:latin typeface="Times New Roman" pitchFamily="18" charset="0"/>
              </a:rPr>
              <a:t>p</a:t>
            </a:r>
            <a:r>
              <a:rPr lang="en-US" altLang="en-US"/>
              <a:t> is known</a:t>
            </a:r>
          </a:p>
          <a:p>
            <a:r>
              <a:rPr lang="en-US" altLang="en-US" sz="2000" i="1">
                <a:latin typeface="Times New Roman" pitchFamily="18" charset="0"/>
              </a:rPr>
              <a:t>F</a:t>
            </a:r>
            <a:r>
              <a:rPr lang="en-US" altLang="en-US"/>
              <a:t> is known</a:t>
            </a:r>
          </a:p>
          <a:p>
            <a:r>
              <a:rPr lang="en-US" altLang="en-US" i="1">
                <a:latin typeface="Times New Roman" pitchFamily="18" charset="0"/>
              </a:rPr>
              <a:t>m</a:t>
            </a:r>
            <a:r>
              <a:rPr lang="en-US" altLang="en-US"/>
              <a:t> = 1</a:t>
            </a:r>
          </a:p>
        </p:txBody>
      </p:sp>
      <p:sp>
        <p:nvSpPr>
          <p:cNvPr id="19" name="Text Box 17">
            <a:extLst>
              <a:ext uri="{FF2B5EF4-FFF2-40B4-BE49-F238E27FC236}">
                <a16:creationId xmlns:a16="http://schemas.microsoft.com/office/drawing/2014/main" id="{A08667B8-5DCD-0106-3FDB-D0C83A4D30F3}"/>
              </a:ext>
            </a:extLst>
          </p:cNvPr>
          <p:cNvSpPr txBox="1">
            <a:spLocks noChangeArrowheads="1"/>
          </p:cNvSpPr>
          <p:nvPr/>
        </p:nvSpPr>
        <p:spPr bwMode="auto">
          <a:xfrm>
            <a:off x="4785930" y="4388140"/>
            <a:ext cx="2214562" cy="923330"/>
          </a:xfrm>
          <a:prstGeom prst="rect">
            <a:avLst/>
          </a:prstGeom>
          <a:solidFill>
            <a:schemeClr val="bg2">
              <a:lumMod val="75000"/>
            </a:schemeClr>
          </a:solidFill>
          <a:ln>
            <a:noFill/>
          </a:ln>
          <a:effectLst/>
        </p:spPr>
        <p:txBody>
          <a:bodyPr>
            <a:spAutoFit/>
          </a:bodyPr>
          <a:lstStyle/>
          <a:p>
            <a:pPr algn="ctr"/>
            <a:r>
              <a:rPr lang="en-US" altLang="en-US"/>
              <a:t>Confirmatory Factor</a:t>
            </a:r>
          </a:p>
          <a:p>
            <a:pPr algn="ctr"/>
            <a:r>
              <a:rPr lang="en-US" altLang="en-US"/>
              <a:t>Analysis Models</a:t>
            </a:r>
          </a:p>
        </p:txBody>
      </p:sp>
      <p:sp>
        <p:nvSpPr>
          <p:cNvPr id="20" name="Text Box 18">
            <a:extLst>
              <a:ext uri="{FF2B5EF4-FFF2-40B4-BE49-F238E27FC236}">
                <a16:creationId xmlns:a16="http://schemas.microsoft.com/office/drawing/2014/main" id="{5B1F180F-1779-E41E-5CE0-2EE7461EA937}"/>
              </a:ext>
            </a:extLst>
          </p:cNvPr>
          <p:cNvSpPr txBox="1">
            <a:spLocks noChangeArrowheads="1"/>
          </p:cNvSpPr>
          <p:nvPr/>
        </p:nvSpPr>
        <p:spPr bwMode="auto">
          <a:xfrm>
            <a:off x="4785930" y="5304534"/>
            <a:ext cx="2214562" cy="769441"/>
          </a:xfrm>
          <a:prstGeom prst="rect">
            <a:avLst/>
          </a:prstGeom>
          <a:noFill/>
          <a:ln w="9525">
            <a:solidFill>
              <a:schemeClr val="accent5">
                <a:lumMod val="75000"/>
              </a:schemeClr>
            </a:solidFill>
            <a:miter lim="800000"/>
            <a:headEnd/>
            <a:tailEnd/>
          </a:ln>
          <a:effectLst/>
          <a:extLst>
            <a:ext uri="{909E8E84-426E-40DD-AFC4-6F175D3DCCD1}">
              <a14:hiddenFill xmlns:a14="http://schemas.microsoft.com/office/drawing/2010/main">
                <a:solidFill>
                  <a:srgbClr val="CC00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i="1" dirty="0">
                <a:latin typeface="Times New Roman" pitchFamily="18" charset="0"/>
              </a:rPr>
              <a:t>p</a:t>
            </a:r>
            <a:r>
              <a:rPr lang="en-US" altLang="en-US" sz="1400" dirty="0"/>
              <a:t> is hypothesized</a:t>
            </a:r>
          </a:p>
          <a:p>
            <a:r>
              <a:rPr lang="en-US" altLang="en-US" sz="1400" i="1" dirty="0">
                <a:latin typeface="Times New Roman" pitchFamily="18" charset="0"/>
              </a:rPr>
              <a:t>F</a:t>
            </a:r>
            <a:r>
              <a:rPr lang="en-US" altLang="en-US" sz="1400" dirty="0"/>
              <a:t> is partially known</a:t>
            </a:r>
          </a:p>
          <a:p>
            <a:r>
              <a:rPr lang="en-US" altLang="en-US" sz="1400" i="1" dirty="0">
                <a:latin typeface="Times New Roman" pitchFamily="18" charset="0"/>
              </a:rPr>
              <a:t>m</a:t>
            </a:r>
            <a:r>
              <a:rPr lang="en-US" altLang="en-US" sz="1400" dirty="0"/>
              <a:t> &gt; 1</a:t>
            </a:r>
          </a:p>
        </p:txBody>
      </p:sp>
      <p:sp>
        <p:nvSpPr>
          <p:cNvPr id="21" name="Line 19">
            <a:extLst>
              <a:ext uri="{FF2B5EF4-FFF2-40B4-BE49-F238E27FC236}">
                <a16:creationId xmlns:a16="http://schemas.microsoft.com/office/drawing/2014/main" id="{DC157AF0-026E-BF85-DB99-48DEE9718860}"/>
              </a:ext>
              <a:ext uri="{C183D7F6-B498-43B3-948B-1728B52AA6E4}">
                <adec:decorative xmlns:adec="http://schemas.microsoft.com/office/drawing/2017/decorative" val="1"/>
              </a:ext>
            </a:extLst>
          </p:cNvPr>
          <p:cNvSpPr>
            <a:spLocks noChangeShapeType="1"/>
          </p:cNvSpPr>
          <p:nvPr/>
        </p:nvSpPr>
        <p:spPr bwMode="auto">
          <a:xfrm flipH="1" flipV="1">
            <a:off x="2504692" y="3321340"/>
            <a:ext cx="9144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0">
            <a:extLst>
              <a:ext uri="{FF2B5EF4-FFF2-40B4-BE49-F238E27FC236}">
                <a16:creationId xmlns:a16="http://schemas.microsoft.com/office/drawing/2014/main" id="{46DD3F93-0AD2-4CC5-2D9A-C6BDC8213BF5}"/>
              </a:ext>
              <a:ext uri="{C183D7F6-B498-43B3-948B-1728B52AA6E4}">
                <adec:decorative xmlns:adec="http://schemas.microsoft.com/office/drawing/2017/decorative" val="1"/>
              </a:ext>
            </a:extLst>
          </p:cNvPr>
          <p:cNvSpPr>
            <a:spLocks noChangeShapeType="1"/>
          </p:cNvSpPr>
          <p:nvPr/>
        </p:nvSpPr>
        <p:spPr bwMode="auto">
          <a:xfrm flipV="1">
            <a:off x="3986188" y="3642015"/>
            <a:ext cx="1795104" cy="7366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1">
            <a:extLst>
              <a:ext uri="{FF2B5EF4-FFF2-40B4-BE49-F238E27FC236}">
                <a16:creationId xmlns:a16="http://schemas.microsoft.com/office/drawing/2014/main" id="{3B98F960-5003-C7DB-DF7B-E4AC6F5B8546}"/>
              </a:ext>
              <a:ext uri="{C183D7F6-B498-43B3-948B-1728B52AA6E4}">
                <adec:decorative xmlns:adec="http://schemas.microsoft.com/office/drawing/2017/decorative" val="1"/>
              </a:ext>
            </a:extLst>
          </p:cNvPr>
          <p:cNvSpPr>
            <a:spLocks noChangeShapeType="1"/>
          </p:cNvSpPr>
          <p:nvPr/>
        </p:nvSpPr>
        <p:spPr bwMode="auto">
          <a:xfrm flipV="1">
            <a:off x="7991092" y="3473740"/>
            <a:ext cx="13716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22">
            <a:extLst>
              <a:ext uri="{FF2B5EF4-FFF2-40B4-BE49-F238E27FC236}">
                <a16:creationId xmlns:a16="http://schemas.microsoft.com/office/drawing/2014/main" id="{A3F8221F-2E1B-24F7-CE55-D186A2D6D2D0}"/>
              </a:ext>
            </a:extLst>
          </p:cNvPr>
          <p:cNvSpPr txBox="1">
            <a:spLocks noChangeArrowheads="1"/>
          </p:cNvSpPr>
          <p:nvPr/>
        </p:nvSpPr>
        <p:spPr bwMode="auto">
          <a:xfrm>
            <a:off x="3114293" y="3016541"/>
            <a:ext cx="736099" cy="46166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PMF</a:t>
            </a:r>
          </a:p>
        </p:txBody>
      </p:sp>
      <p:sp>
        <p:nvSpPr>
          <p:cNvPr id="25" name="Text Box 23">
            <a:extLst>
              <a:ext uri="{FF2B5EF4-FFF2-40B4-BE49-F238E27FC236}">
                <a16:creationId xmlns:a16="http://schemas.microsoft.com/office/drawing/2014/main" id="{BFC630C3-BEFF-8A65-6C4E-62367FD78703}"/>
              </a:ext>
            </a:extLst>
          </p:cNvPr>
          <p:cNvSpPr txBox="1">
            <a:spLocks noChangeArrowheads="1"/>
          </p:cNvSpPr>
          <p:nvPr/>
        </p:nvSpPr>
        <p:spPr bwMode="auto">
          <a:xfrm>
            <a:off x="8219693" y="3016541"/>
            <a:ext cx="761747" cy="46166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CMB</a:t>
            </a:r>
          </a:p>
        </p:txBody>
      </p:sp>
      <p:sp>
        <p:nvSpPr>
          <p:cNvPr id="26" name="Text Box 24">
            <a:extLst>
              <a:ext uri="{FF2B5EF4-FFF2-40B4-BE49-F238E27FC236}">
                <a16:creationId xmlns:a16="http://schemas.microsoft.com/office/drawing/2014/main" id="{FEA56E94-9156-4CEB-BD4C-24C1D04EBC47}"/>
              </a:ext>
            </a:extLst>
          </p:cNvPr>
          <p:cNvSpPr txBox="1">
            <a:spLocks noChangeArrowheads="1"/>
          </p:cNvSpPr>
          <p:nvPr/>
        </p:nvSpPr>
        <p:spPr bwMode="auto">
          <a:xfrm>
            <a:off x="5528880" y="3016541"/>
            <a:ext cx="1056700" cy="46166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UNMIX</a:t>
            </a:r>
          </a:p>
        </p:txBody>
      </p:sp>
      <p:grpSp>
        <p:nvGrpSpPr>
          <p:cNvPr id="27" name="Group 29">
            <a:extLst>
              <a:ext uri="{FF2B5EF4-FFF2-40B4-BE49-F238E27FC236}">
                <a16:creationId xmlns:a16="http://schemas.microsoft.com/office/drawing/2014/main" id="{30404BEF-08E4-DF08-2FD8-FB062789D400}"/>
              </a:ext>
              <a:ext uri="{C183D7F6-B498-43B3-948B-1728B52AA6E4}">
                <adec:decorative xmlns:adec="http://schemas.microsoft.com/office/drawing/2017/decorative" val="1"/>
              </a:ext>
            </a:extLst>
          </p:cNvPr>
          <p:cNvGrpSpPr>
            <a:grpSpLocks/>
          </p:cNvGrpSpPr>
          <p:nvPr/>
        </p:nvGrpSpPr>
        <p:grpSpPr bwMode="auto">
          <a:xfrm>
            <a:off x="9567476" y="3016545"/>
            <a:ext cx="835024" cy="461963"/>
            <a:chOff x="5025" y="2400"/>
            <a:chExt cx="526" cy="291"/>
          </a:xfrm>
        </p:grpSpPr>
        <p:sp>
          <p:nvSpPr>
            <p:cNvPr id="28" name="Text Box 26">
              <a:extLst>
                <a:ext uri="{FF2B5EF4-FFF2-40B4-BE49-F238E27FC236}">
                  <a16:creationId xmlns:a16="http://schemas.microsoft.com/office/drawing/2014/main" id="{0E57C085-C557-97E8-9033-6F99D03E8D82}"/>
                </a:ext>
              </a:extLst>
            </p:cNvPr>
            <p:cNvSpPr txBox="1">
              <a:spLocks noChangeArrowheads="1"/>
            </p:cNvSpPr>
            <p:nvPr/>
          </p:nvSpPr>
          <p:spPr bwMode="auto">
            <a:xfrm>
              <a:off x="5025" y="2400"/>
              <a:ext cx="526" cy="291"/>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bg1"/>
                  </a:solidFill>
                </a:rPr>
                <a:t>       </a:t>
              </a:r>
            </a:p>
          </p:txBody>
        </p:sp>
        <p:sp>
          <p:nvSpPr>
            <p:cNvPr id="29" name="Line 27">
              <a:extLst>
                <a:ext uri="{FF2B5EF4-FFF2-40B4-BE49-F238E27FC236}">
                  <a16:creationId xmlns:a16="http://schemas.microsoft.com/office/drawing/2014/main" id="{7B456626-A5B6-26FE-FC49-CD3A7C4869FA}"/>
                </a:ext>
              </a:extLst>
            </p:cNvPr>
            <p:cNvSpPr>
              <a:spLocks noChangeShapeType="1"/>
            </p:cNvSpPr>
            <p:nvPr/>
          </p:nvSpPr>
          <p:spPr bwMode="auto">
            <a:xfrm>
              <a:off x="5040" y="2400"/>
              <a:ext cx="24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8">
              <a:extLst>
                <a:ext uri="{FF2B5EF4-FFF2-40B4-BE49-F238E27FC236}">
                  <a16:creationId xmlns:a16="http://schemas.microsoft.com/office/drawing/2014/main" id="{0B235B5F-D7D9-D5C1-51A8-3D86C301C26A}"/>
                </a:ext>
              </a:extLst>
            </p:cNvPr>
            <p:cNvSpPr>
              <a:spLocks noChangeShapeType="1"/>
            </p:cNvSpPr>
            <p:nvPr/>
          </p:nvSpPr>
          <p:spPr bwMode="auto">
            <a:xfrm flipV="1">
              <a:off x="5280" y="2400"/>
              <a:ext cx="24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134116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BF2A-14D3-3AC3-EFFD-59B2C960A295}"/>
              </a:ext>
            </a:extLst>
          </p:cNvPr>
          <p:cNvSpPr>
            <a:spLocks noGrp="1"/>
          </p:cNvSpPr>
          <p:nvPr>
            <p:ph type="title"/>
          </p:nvPr>
        </p:nvSpPr>
        <p:spPr>
          <a:xfrm>
            <a:off x="677334" y="-1320800"/>
            <a:ext cx="10899148" cy="1320800"/>
          </a:xfrm>
        </p:spPr>
        <p:txBody>
          <a:bodyPr vert="horz" lIns="91440" tIns="45720" rIns="91440" bIns="45720" rtlCol="0" anchor="b">
            <a:normAutofit/>
          </a:bodyPr>
          <a:lstStyle/>
          <a:p>
            <a:r>
              <a:rPr lang="en-US" dirty="0"/>
              <a:t>Section 2: Example Tool: Positive Matrix Factorization</a:t>
            </a:r>
          </a:p>
        </p:txBody>
      </p:sp>
      <p:sp>
        <p:nvSpPr>
          <p:cNvPr id="3" name="Content Placeholder 2">
            <a:extLst>
              <a:ext uri="{FF2B5EF4-FFF2-40B4-BE49-F238E27FC236}">
                <a16:creationId xmlns:a16="http://schemas.microsoft.com/office/drawing/2014/main" id="{44A529D0-168F-80A0-709A-A7023D631DFF}"/>
              </a:ext>
            </a:extLst>
          </p:cNvPr>
          <p:cNvSpPr>
            <a:spLocks noGrp="1"/>
          </p:cNvSpPr>
          <p:nvPr>
            <p:ph idx="1"/>
          </p:nvPr>
        </p:nvSpPr>
        <p:spPr>
          <a:xfrm>
            <a:off x="4654294" y="979928"/>
            <a:ext cx="6064506" cy="5224724"/>
          </a:xfrm>
        </p:spPr>
        <p:txBody>
          <a:bodyPr anchor="ctr">
            <a:normAutofit/>
          </a:bodyPr>
          <a:lstStyle/>
          <a:p>
            <a:r>
              <a:rPr lang="en-US" sz="2800" dirty="0"/>
              <a:t>1. Pollutant Sources</a:t>
            </a:r>
          </a:p>
          <a:p>
            <a:r>
              <a:rPr lang="en-US" sz="3200" b="1" dirty="0"/>
              <a:t>2. Example Tool: Positive Matrix Factorization</a:t>
            </a:r>
          </a:p>
          <a:p>
            <a:r>
              <a:rPr lang="en-US" sz="2800" dirty="0"/>
              <a:t>3. Using Source Apportionment in BenMAP Analyses</a:t>
            </a:r>
          </a:p>
        </p:txBody>
      </p:sp>
      <p:sp>
        <p:nvSpPr>
          <p:cNvPr id="4" name="Slide Number Placeholder 3">
            <a:extLst>
              <a:ext uri="{FF2B5EF4-FFF2-40B4-BE49-F238E27FC236}">
                <a16:creationId xmlns:a16="http://schemas.microsoft.com/office/drawing/2014/main" id="{DE4ADCDB-ABD0-7094-66D6-817F86963E21}"/>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270215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5E9C-98BE-4A61-2204-B6F9F05E7567}"/>
              </a:ext>
            </a:extLst>
          </p:cNvPr>
          <p:cNvSpPr>
            <a:spLocks noGrp="1"/>
          </p:cNvSpPr>
          <p:nvPr>
            <p:ph type="title"/>
          </p:nvPr>
        </p:nvSpPr>
        <p:spPr/>
        <p:txBody>
          <a:bodyPr/>
          <a:lstStyle/>
          <a:p>
            <a:r>
              <a:rPr lang="en-US" dirty="0"/>
              <a:t>Positive Matrix Factorization (PMF)</a:t>
            </a:r>
          </a:p>
        </p:txBody>
      </p:sp>
      <p:sp>
        <p:nvSpPr>
          <p:cNvPr id="3" name="Content Placeholder 2">
            <a:extLst>
              <a:ext uri="{FF2B5EF4-FFF2-40B4-BE49-F238E27FC236}">
                <a16:creationId xmlns:a16="http://schemas.microsoft.com/office/drawing/2014/main" id="{5FA7D989-C2B7-7FF6-BEB3-E544AF2CB6E2}"/>
              </a:ext>
            </a:extLst>
          </p:cNvPr>
          <p:cNvSpPr>
            <a:spLocks noGrp="1"/>
          </p:cNvSpPr>
          <p:nvPr>
            <p:ph idx="1"/>
          </p:nvPr>
        </p:nvSpPr>
        <p:spPr>
          <a:xfrm>
            <a:off x="677334" y="1719915"/>
            <a:ext cx="10899148" cy="4207160"/>
          </a:xfrm>
        </p:spPr>
        <p:txBody>
          <a:bodyPr>
            <a:normAutofit fontScale="92500" lnSpcReduction="10000"/>
          </a:bodyPr>
          <a:lstStyle/>
          <a:p>
            <a:r>
              <a:rPr lang="en-US" sz="2400" dirty="0"/>
              <a:t>Multivariate factor analysis tool </a:t>
            </a:r>
          </a:p>
          <a:p>
            <a:r>
              <a:rPr lang="en-US" sz="2400" dirty="0"/>
              <a:t>Decomposes matrix of speciated sample into factor contributions and factor profile matrices</a:t>
            </a:r>
          </a:p>
          <a:p>
            <a:r>
              <a:rPr lang="en-US" sz="2400" dirty="0"/>
              <a:t>Values must be positive </a:t>
            </a:r>
            <a:r>
              <a:rPr lang="en-US" sz="2400"/>
              <a:t>(non-negative)</a:t>
            </a:r>
            <a:endParaRPr lang="en-US" sz="2400" dirty="0"/>
          </a:p>
          <a:p>
            <a:r>
              <a:rPr lang="en-US" sz="2400" dirty="0"/>
              <a:t>Inputs: </a:t>
            </a:r>
          </a:p>
          <a:p>
            <a:pPr lvl="1"/>
            <a:r>
              <a:rPr lang="en-US" sz="2000" dirty="0"/>
              <a:t>Mass of each species in each sample</a:t>
            </a:r>
          </a:p>
          <a:p>
            <a:pPr lvl="1"/>
            <a:r>
              <a:rPr lang="en-US" sz="2000" dirty="0"/>
              <a:t>Uncertainty of each species mass in each sample</a:t>
            </a:r>
          </a:p>
          <a:p>
            <a:r>
              <a:rPr lang="en-US" sz="2400" dirty="0"/>
              <a:t>Outputs: </a:t>
            </a:r>
          </a:p>
          <a:p>
            <a:pPr lvl="1"/>
            <a:r>
              <a:rPr lang="en-US" sz="2000" dirty="0"/>
              <a:t>Source factor profiles</a:t>
            </a:r>
          </a:p>
          <a:p>
            <a:pPr lvl="1"/>
            <a:r>
              <a:rPr lang="en-US" sz="2000" dirty="0"/>
              <a:t>Source contributions</a:t>
            </a:r>
          </a:p>
          <a:p>
            <a:endParaRPr lang="en-US" dirty="0"/>
          </a:p>
        </p:txBody>
      </p:sp>
      <p:sp>
        <p:nvSpPr>
          <p:cNvPr id="4" name="Slide Number Placeholder 3">
            <a:extLst>
              <a:ext uri="{FF2B5EF4-FFF2-40B4-BE49-F238E27FC236}">
                <a16:creationId xmlns:a16="http://schemas.microsoft.com/office/drawing/2014/main" id="{50501EA6-5345-DF69-50FF-08B533F5CC2A}"/>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418432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40FC-916E-3E51-3A91-8D5945752FC3}"/>
              </a:ext>
            </a:extLst>
          </p:cNvPr>
          <p:cNvSpPr>
            <a:spLocks noGrp="1"/>
          </p:cNvSpPr>
          <p:nvPr>
            <p:ph type="title"/>
          </p:nvPr>
        </p:nvSpPr>
        <p:spPr/>
        <p:txBody>
          <a:bodyPr/>
          <a:lstStyle/>
          <a:p>
            <a:r>
              <a:rPr lang="en-US" dirty="0"/>
              <a:t>PMF Basics</a:t>
            </a:r>
          </a:p>
        </p:txBody>
      </p:sp>
      <p:sp>
        <p:nvSpPr>
          <p:cNvPr id="3" name="Content Placeholder 2">
            <a:extLst>
              <a:ext uri="{FF2B5EF4-FFF2-40B4-BE49-F238E27FC236}">
                <a16:creationId xmlns:a16="http://schemas.microsoft.com/office/drawing/2014/main" id="{245B17D6-2E8D-E924-476A-2C8D05F9492E}"/>
              </a:ext>
            </a:extLst>
          </p:cNvPr>
          <p:cNvSpPr>
            <a:spLocks noGrp="1"/>
          </p:cNvSpPr>
          <p:nvPr>
            <p:ph idx="1"/>
          </p:nvPr>
        </p:nvSpPr>
        <p:spPr>
          <a:xfrm>
            <a:off x="754452" y="1468845"/>
            <a:ext cx="10899148" cy="758881"/>
          </a:xfrm>
        </p:spPr>
        <p:txBody>
          <a:bodyPr vert="horz" lIns="91440" tIns="45720" rIns="91440" bIns="45720" rtlCol="0" anchor="t">
            <a:normAutofit lnSpcReduction="10000"/>
          </a:bodyPr>
          <a:lstStyle/>
          <a:p>
            <a:r>
              <a:rPr lang="en-US" sz="2400" b="0" i="0" u="none" strike="noStrike" dirty="0">
                <a:solidFill>
                  <a:srgbClr val="000000"/>
                </a:solidFill>
                <a:effectLst/>
                <a:latin typeface="Trebuchet MS"/>
              </a:rPr>
              <a:t>Goal is to solve the chemical mass balance between measured species concentrations and source profiles</a:t>
            </a:r>
            <a:endParaRPr lang="en-US" sz="2400">
              <a:latin typeface="Trebuchet MS"/>
            </a:endParaRPr>
          </a:p>
        </p:txBody>
      </p:sp>
      <p:graphicFrame>
        <p:nvGraphicFramePr>
          <p:cNvPr id="7" name="Object 12" descr="Receptor model equation">
            <a:extLst>
              <a:ext uri="{FF2B5EF4-FFF2-40B4-BE49-F238E27FC236}">
                <a16:creationId xmlns:a16="http://schemas.microsoft.com/office/drawing/2014/main" id="{AA977A59-7905-0DB8-765C-977E0B18BE89}"/>
              </a:ext>
            </a:extLst>
          </p:cNvPr>
          <p:cNvGraphicFramePr>
            <a:graphicFrameLocks noChangeAspect="1"/>
          </p:cNvGraphicFramePr>
          <p:nvPr>
            <p:extLst>
              <p:ext uri="{D42A27DB-BD31-4B8C-83A1-F6EECF244321}">
                <p14:modId xmlns:p14="http://schemas.microsoft.com/office/powerpoint/2010/main" val="1345231415"/>
              </p:ext>
            </p:extLst>
          </p:nvPr>
        </p:nvGraphicFramePr>
        <p:xfrm>
          <a:off x="3842275" y="2354812"/>
          <a:ext cx="3743159" cy="1277687"/>
        </p:xfrm>
        <a:graphic>
          <a:graphicData uri="http://schemas.openxmlformats.org/presentationml/2006/ole">
            <mc:AlternateContent xmlns:mc="http://schemas.openxmlformats.org/markup-compatibility/2006">
              <mc:Choice xmlns:v="urn:schemas-microsoft-com:vml" Requires="v">
                <p:oleObj name="Equation" r:id="rId2" imgW="1155600" imgH="444240" progId="Equation.3">
                  <p:embed/>
                </p:oleObj>
              </mc:Choice>
              <mc:Fallback>
                <p:oleObj name="Equation" r:id="rId2" imgW="1155600" imgH="444240" progId="Equation.3">
                  <p:embed/>
                  <p:pic>
                    <p:nvPicPr>
                      <p:cNvPr id="7" name="Object 12" descr="Receptor model equation">
                        <a:extLst>
                          <a:ext uri="{FF2B5EF4-FFF2-40B4-BE49-F238E27FC236}">
                            <a16:creationId xmlns:a16="http://schemas.microsoft.com/office/drawing/2014/main" id="{AA977A59-7905-0DB8-765C-977E0B18B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275" y="2354812"/>
                        <a:ext cx="3743159" cy="127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Content Placeholder 2">
            <a:extLst>
              <a:ext uri="{FF2B5EF4-FFF2-40B4-BE49-F238E27FC236}">
                <a16:creationId xmlns:a16="http://schemas.microsoft.com/office/drawing/2014/main" id="{EA441D93-BCE3-6033-BE6B-E355BFDE319D}"/>
              </a:ext>
            </a:extLst>
          </p:cNvPr>
          <p:cNvSpPr txBox="1">
            <a:spLocks/>
          </p:cNvSpPr>
          <p:nvPr/>
        </p:nvSpPr>
        <p:spPr>
          <a:xfrm>
            <a:off x="677334" y="3756753"/>
            <a:ext cx="10625979" cy="2853367"/>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l" rtl="0" fontAlgn="base">
              <a:buNone/>
            </a:pPr>
            <a:r>
              <a:rPr lang="en-US" b="0" i="1" u="none" strike="noStrike" dirty="0">
                <a:solidFill>
                  <a:srgbClr val="000000"/>
                </a:solidFill>
                <a:effectLst/>
                <a:latin typeface="Calibri" panose="020F0502020204030204" pitchFamily="34" charset="0"/>
              </a:rPr>
              <a:t>								</a:t>
            </a:r>
            <a:r>
              <a:rPr lang="en-US" i="1" dirty="0">
                <a:solidFill>
                  <a:srgbClr val="000000"/>
                </a:solidFill>
                <a:latin typeface="Calibri" panose="020F0502020204030204" pitchFamily="34" charset="0"/>
              </a:rPr>
              <a:t>	</a:t>
            </a:r>
            <a:r>
              <a:rPr lang="en-US" b="0" i="1" u="none" strike="noStrike" dirty="0">
                <a:solidFill>
                  <a:srgbClr val="000000"/>
                </a:solidFill>
                <a:effectLst/>
                <a:latin typeface="Calibri" panose="020F0502020204030204" pitchFamily="34" charset="0"/>
              </a:rPr>
              <a:t>f</a:t>
            </a:r>
            <a:r>
              <a:rPr lang="en-US" b="0" i="0" u="none" strike="noStrike" dirty="0">
                <a:solidFill>
                  <a:srgbClr val="000000"/>
                </a:solidFill>
                <a:effectLst/>
                <a:latin typeface="Calibri" panose="020F0502020204030204" pitchFamily="34" charset="0"/>
              </a:rPr>
              <a:t> = species profile</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0" indent="0" algn="l" rtl="0" fontAlgn="base">
              <a:buNone/>
            </a:pPr>
            <a:r>
              <a:rPr lang="en-US" b="0" i="1" u="none" strike="noStrike" dirty="0">
                <a:solidFill>
                  <a:srgbClr val="000000"/>
                </a:solidFill>
                <a:effectLst/>
                <a:latin typeface="Calibri" panose="020F0502020204030204" pitchFamily="34" charset="0"/>
              </a:rPr>
              <a:t>									g</a:t>
            </a:r>
            <a:r>
              <a:rPr lang="en-US" b="0" i="0" u="none" strike="noStrike" dirty="0">
                <a:solidFill>
                  <a:srgbClr val="000000"/>
                </a:solidFill>
                <a:effectLst/>
                <a:latin typeface="Calibri" panose="020F0502020204030204" pitchFamily="34" charset="0"/>
              </a:rPr>
              <a:t> = amount of mass contributed by each factor</a:t>
            </a:r>
            <a:r>
              <a:rPr lang="en-US" b="0" i="0" dirty="0">
                <a:solidFill>
                  <a:srgbClr val="000000"/>
                </a:solidFill>
                <a:effectLst/>
                <a:latin typeface="Calibri" panose="020F0502020204030204" pitchFamily="34" charset="0"/>
              </a:rPr>
              <a:t>​</a:t>
            </a:r>
          </a:p>
          <a:p>
            <a:pPr marL="0" indent="0" algn="l" rtl="0" fontAlgn="base">
              <a:buNone/>
            </a:pPr>
            <a:endParaRPr lang="en-US" b="0" i="0" dirty="0">
              <a:solidFill>
                <a:srgbClr val="000000"/>
              </a:solidFill>
              <a:effectLst/>
              <a:latin typeface="Segoe UI" panose="020B0502040204020203" pitchFamily="34" charset="0"/>
            </a:endParaRPr>
          </a:p>
          <a:p>
            <a:pPr algn="l" rtl="0" fontAlgn="base"/>
            <a:r>
              <a:rPr lang="en-US" sz="2400" b="0" i="0" u="none" strike="noStrike" dirty="0">
                <a:solidFill>
                  <a:srgbClr val="000000"/>
                </a:solidFill>
                <a:effectLst/>
                <a:latin typeface="Trebuchet MS"/>
              </a:rPr>
              <a:t>PMF decomposes a matrix of speciated sample data into factor contributions (G) and factor profiles (F)</a:t>
            </a:r>
            <a:endParaRPr lang="en-US" sz="2400">
              <a:solidFill>
                <a:srgbClr val="000000"/>
              </a:solidFill>
              <a:latin typeface="Trebuchet MS"/>
            </a:endParaRPr>
          </a:p>
          <a:p>
            <a:pPr algn="l" rtl="0" fontAlgn="base"/>
            <a:r>
              <a:rPr lang="en-US" sz="2400" b="0" i="0" u="none" strike="noStrike" dirty="0">
                <a:solidFill>
                  <a:srgbClr val="000000"/>
                </a:solidFill>
                <a:effectLst/>
                <a:latin typeface="Trebuchet MS"/>
              </a:rPr>
              <a:t>Factor profiles must be interpreted by the user to identify the source types contributing to that factor</a:t>
            </a:r>
            <a:endParaRPr lang="en-US" sz="2400" b="0" i="0">
              <a:solidFill>
                <a:srgbClr val="000000"/>
              </a:solidFill>
              <a:effectLst/>
              <a:latin typeface="Trebuchet MS"/>
            </a:endParaRPr>
          </a:p>
          <a:p>
            <a:endParaRPr lang="en-US" dirty="0"/>
          </a:p>
        </p:txBody>
      </p:sp>
      <p:sp>
        <p:nvSpPr>
          <p:cNvPr id="4" name="Slide Number Placeholder 3">
            <a:extLst>
              <a:ext uri="{FF2B5EF4-FFF2-40B4-BE49-F238E27FC236}">
                <a16:creationId xmlns:a16="http://schemas.microsoft.com/office/drawing/2014/main" id="{FBF877C5-EA58-70C6-BCA0-68E2686A2E33}"/>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393891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BE1D-A40A-7359-B861-E27F39AF2947}"/>
              </a:ext>
            </a:extLst>
          </p:cNvPr>
          <p:cNvSpPr>
            <a:spLocks noGrp="1"/>
          </p:cNvSpPr>
          <p:nvPr>
            <p:ph type="ctrTitle"/>
          </p:nvPr>
        </p:nvSpPr>
        <p:spPr/>
        <p:txBody>
          <a:bodyPr/>
          <a:lstStyle/>
          <a:p>
            <a:r>
              <a:rPr lang="en-US" dirty="0"/>
              <a:t>Source Apportionment</a:t>
            </a:r>
          </a:p>
        </p:txBody>
      </p:sp>
    </p:spTree>
    <p:extLst>
      <p:ext uri="{BB962C8B-B14F-4D97-AF65-F5344CB8AC3E}">
        <p14:creationId xmlns:p14="http://schemas.microsoft.com/office/powerpoint/2010/main" val="3463063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5E9C-98BE-4A61-2204-B6F9F05E7567}"/>
              </a:ext>
            </a:extLst>
          </p:cNvPr>
          <p:cNvSpPr>
            <a:spLocks noGrp="1"/>
          </p:cNvSpPr>
          <p:nvPr>
            <p:ph type="title"/>
          </p:nvPr>
        </p:nvSpPr>
        <p:spPr/>
        <p:txBody>
          <a:bodyPr/>
          <a:lstStyle/>
          <a:p>
            <a:r>
              <a:rPr lang="en-US" dirty="0"/>
              <a:t>PMF Calculations</a:t>
            </a:r>
          </a:p>
        </p:txBody>
      </p:sp>
      <p:graphicFrame>
        <p:nvGraphicFramePr>
          <p:cNvPr id="27" name="Object 12" descr="Receptor model equation">
            <a:extLst>
              <a:ext uri="{FF2B5EF4-FFF2-40B4-BE49-F238E27FC236}">
                <a16:creationId xmlns:a16="http://schemas.microsoft.com/office/drawing/2014/main" id="{FF7A5E6D-CC06-7977-3E84-35AD2BCFB2C5}"/>
              </a:ext>
            </a:extLst>
          </p:cNvPr>
          <p:cNvGraphicFramePr>
            <a:graphicFrameLocks noGrp="1" noChangeAspect="1"/>
          </p:cNvGraphicFramePr>
          <p:nvPr>
            <p:ph idx="1"/>
            <p:extLst>
              <p:ext uri="{D42A27DB-BD31-4B8C-83A1-F6EECF244321}">
                <p14:modId xmlns:p14="http://schemas.microsoft.com/office/powerpoint/2010/main" val="1917009921"/>
              </p:ext>
            </p:extLst>
          </p:nvPr>
        </p:nvGraphicFramePr>
        <p:xfrm>
          <a:off x="6917012" y="723866"/>
          <a:ext cx="3342106" cy="1371266"/>
        </p:xfrm>
        <a:graphic>
          <a:graphicData uri="http://schemas.openxmlformats.org/presentationml/2006/ole">
            <mc:AlternateContent xmlns:mc="http://schemas.openxmlformats.org/markup-compatibility/2006">
              <mc:Choice xmlns:v="urn:schemas-microsoft-com:vml" Requires="v">
                <p:oleObj name="Equation" r:id="rId2" imgW="1155600" imgH="444240" progId="Equation.3">
                  <p:embed/>
                </p:oleObj>
              </mc:Choice>
              <mc:Fallback>
                <p:oleObj name="Equation" r:id="rId2" imgW="1155600" imgH="444240" progId="Equation.3">
                  <p:embed/>
                  <p:pic>
                    <p:nvPicPr>
                      <p:cNvPr id="27" name="Object 12" descr="Receptor model equation">
                        <a:extLst>
                          <a:ext uri="{FF2B5EF4-FFF2-40B4-BE49-F238E27FC236}">
                            <a16:creationId xmlns:a16="http://schemas.microsoft.com/office/drawing/2014/main" id="{FF7A5E6D-CC06-7977-3E84-35AD2BCFB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012" y="723866"/>
                        <a:ext cx="3342106" cy="1371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7E9166B2-595E-C221-F695-19D43BBA1030}"/>
              </a:ext>
            </a:extLst>
          </p:cNvPr>
          <p:cNvSpPr>
            <a:spLocks noGrp="1" noChangeArrowheads="1"/>
          </p:cNvSpPr>
          <p:nvPr/>
        </p:nvSpPr>
        <p:spPr bwMode="auto">
          <a:xfrm>
            <a:off x="903383" y="1540525"/>
            <a:ext cx="5681031"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2563" indent="-182563" algn="l" rtl="0" fontAlgn="base">
              <a:spcBef>
                <a:spcPct val="20000"/>
              </a:spcBef>
              <a:spcAft>
                <a:spcPct val="0"/>
              </a:spcAft>
              <a:buClr>
                <a:schemeClr val="accent1"/>
              </a:buClr>
              <a:buSzPct val="85000"/>
              <a:buFont typeface="Arial" pitchFamily="34" charset="0"/>
              <a:buChar char="•"/>
              <a:defRPr sz="2400" kern="1200">
                <a:solidFill>
                  <a:schemeClr val="tx1"/>
                </a:solidFill>
                <a:latin typeface="+mn-lt"/>
                <a:ea typeface="MS PGothic" pitchFamily="34" charset="-128"/>
                <a:cs typeface="+mn-cs"/>
              </a:defRPr>
            </a:lvl1pPr>
            <a:lvl2pPr marL="457200" indent="-182563" algn="l" rtl="0" fontAlgn="base">
              <a:spcBef>
                <a:spcPct val="20000"/>
              </a:spcBef>
              <a:spcAft>
                <a:spcPct val="0"/>
              </a:spcAft>
              <a:buClr>
                <a:schemeClr val="accent1"/>
              </a:buClr>
              <a:buSzPct val="85000"/>
              <a:buFont typeface="Arial" pitchFamily="34" charset="0"/>
              <a:buChar char="•"/>
              <a:defRPr sz="2000" kern="1200">
                <a:solidFill>
                  <a:schemeClr val="tx1"/>
                </a:solidFill>
                <a:latin typeface="+mn-lt"/>
                <a:ea typeface="MS PGothic" pitchFamily="34" charset="-128"/>
                <a:cs typeface="+mn-cs"/>
              </a:defRPr>
            </a:lvl2pPr>
            <a:lvl3pPr marL="730250" indent="-182563" algn="l" rtl="0" fontAlgn="base">
              <a:spcBef>
                <a:spcPct val="20000"/>
              </a:spcBef>
              <a:spcAft>
                <a:spcPct val="0"/>
              </a:spcAft>
              <a:buClr>
                <a:schemeClr val="accent1"/>
              </a:buClr>
              <a:buSzPct val="90000"/>
              <a:buFont typeface="Arial" pitchFamily="34" charset="0"/>
              <a:buChar char="•"/>
              <a:defRPr kern="1200">
                <a:solidFill>
                  <a:schemeClr val="tx1"/>
                </a:solidFill>
                <a:latin typeface="+mn-lt"/>
                <a:ea typeface="MS PGothic" pitchFamily="34" charset="-128"/>
                <a:cs typeface="+mn-cs"/>
              </a:defRPr>
            </a:lvl3pPr>
            <a:lvl4pPr marL="1004888" indent="-182563" algn="l" rtl="0" fontAlgn="base">
              <a:spcBef>
                <a:spcPct val="20000"/>
              </a:spcBef>
              <a:spcAft>
                <a:spcPct val="0"/>
              </a:spcAft>
              <a:buClr>
                <a:schemeClr val="accent1"/>
              </a:buClr>
              <a:buFont typeface="Arial" pitchFamily="34" charset="0"/>
              <a:buChar char="•"/>
              <a:defRPr sz="1600" kern="1200">
                <a:solidFill>
                  <a:schemeClr val="tx1"/>
                </a:solidFill>
                <a:latin typeface="+mn-lt"/>
                <a:ea typeface="MS PGothic" pitchFamily="34" charset="-128"/>
                <a:cs typeface="+mn-cs"/>
              </a:defRPr>
            </a:lvl4pPr>
            <a:lvl5pPr marL="1187450" indent="-136525" algn="l" rtl="0" fontAlgn="base">
              <a:spcBef>
                <a:spcPct val="20000"/>
              </a:spcBef>
              <a:spcAft>
                <a:spcPct val="0"/>
              </a:spcAft>
              <a:buClr>
                <a:schemeClr val="accent1"/>
              </a:buClr>
              <a:buSzPct val="100000"/>
              <a:buFont typeface="Arial" pitchFamily="34" charset="0"/>
              <a:buChar char="•"/>
              <a:defRPr sz="1400" kern="1200">
                <a:solidFill>
                  <a:schemeClr val="tx1"/>
                </a:solidFill>
                <a:latin typeface="+mn-lt"/>
                <a:ea typeface="MS PGothic" pitchFamily="34" charset="-128"/>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indent="-182880" fontAlgn="auto">
              <a:spcAft>
                <a:spcPts val="0"/>
              </a:spcAft>
              <a:defRPr/>
            </a:pPr>
            <a:endParaRPr lang="en-US" sz="1800" dirty="0">
              <a:ea typeface="+mn-ea"/>
            </a:endParaRPr>
          </a:p>
          <a:p>
            <a:pPr marL="182880" indent="-182880" fontAlgn="auto">
              <a:spcAft>
                <a:spcPts val="0"/>
              </a:spcAft>
              <a:defRPr/>
            </a:pPr>
            <a:r>
              <a:rPr lang="en-US" sz="1800" dirty="0" err="1">
                <a:ea typeface="+mn-ea"/>
              </a:rPr>
              <a:t>X</a:t>
            </a:r>
            <a:r>
              <a:rPr lang="en-US" sz="1800" baseline="-25000" dirty="0" err="1">
                <a:ea typeface="+mn-ea"/>
              </a:rPr>
              <a:t>ij</a:t>
            </a:r>
            <a:r>
              <a:rPr lang="en-US" sz="1800" dirty="0">
                <a:ea typeface="+mn-ea"/>
              </a:rPr>
              <a:t> = Matrix of observations on </a:t>
            </a:r>
            <a:r>
              <a:rPr lang="en-US" sz="1800" i="1" dirty="0">
                <a:ea typeface="+mn-ea"/>
              </a:rPr>
              <a:t>i </a:t>
            </a:r>
            <a:r>
              <a:rPr lang="en-US" sz="1800" dirty="0">
                <a:ea typeface="+mn-ea"/>
              </a:rPr>
              <a:t>days for </a:t>
            </a:r>
            <a:r>
              <a:rPr lang="en-US" sz="1800" i="1" dirty="0">
                <a:ea typeface="+mn-ea"/>
              </a:rPr>
              <a:t>j </a:t>
            </a:r>
            <a:r>
              <a:rPr lang="en-US" sz="1800" dirty="0">
                <a:ea typeface="+mn-ea"/>
              </a:rPr>
              <a:t>species</a:t>
            </a:r>
          </a:p>
          <a:p>
            <a:pPr marL="182880" indent="-182880" fontAlgn="auto">
              <a:spcAft>
                <a:spcPts val="0"/>
              </a:spcAft>
              <a:defRPr/>
            </a:pPr>
            <a:endParaRPr lang="en-US" sz="1800" dirty="0">
              <a:ea typeface="+mn-ea"/>
            </a:endParaRPr>
          </a:p>
          <a:p>
            <a:pPr marL="182880" indent="-182880" fontAlgn="auto">
              <a:spcAft>
                <a:spcPts val="0"/>
              </a:spcAft>
              <a:defRPr/>
            </a:pPr>
            <a:endParaRPr lang="en-US" sz="1800" dirty="0">
              <a:ea typeface="+mn-ea"/>
            </a:endParaRPr>
          </a:p>
          <a:p>
            <a:pPr marL="182880" indent="-182880" fontAlgn="auto">
              <a:spcAft>
                <a:spcPts val="0"/>
              </a:spcAft>
              <a:defRPr/>
            </a:pPr>
            <a:endParaRPr lang="en-US" sz="1800" dirty="0">
              <a:ea typeface="+mn-ea"/>
            </a:endParaRPr>
          </a:p>
          <a:p>
            <a:pPr marL="182880" indent="-182880" fontAlgn="auto">
              <a:spcAft>
                <a:spcPts val="0"/>
              </a:spcAft>
              <a:defRPr/>
            </a:pPr>
            <a:r>
              <a:rPr lang="en-US" sz="1800" dirty="0" err="1">
                <a:ea typeface="+mn-ea"/>
              </a:rPr>
              <a:t>G</a:t>
            </a:r>
            <a:r>
              <a:rPr lang="en-US" sz="1800" baseline="-25000" dirty="0" err="1">
                <a:ea typeface="+mn-ea"/>
              </a:rPr>
              <a:t>ik</a:t>
            </a:r>
            <a:r>
              <a:rPr lang="en-US" sz="1800" dirty="0">
                <a:ea typeface="+mn-ea"/>
              </a:rPr>
              <a:t> = Factor contributions on day </a:t>
            </a:r>
            <a:r>
              <a:rPr lang="en-US" sz="1800" i="1" dirty="0">
                <a:ea typeface="+mn-ea"/>
              </a:rPr>
              <a:t>i </a:t>
            </a:r>
            <a:r>
              <a:rPr lang="en-US" sz="1800" dirty="0">
                <a:ea typeface="+mn-ea"/>
              </a:rPr>
              <a:t> for factor </a:t>
            </a:r>
            <a:r>
              <a:rPr lang="en-US" sz="1800" i="1" dirty="0">
                <a:ea typeface="+mn-ea"/>
              </a:rPr>
              <a:t>k</a:t>
            </a:r>
          </a:p>
          <a:p>
            <a:pPr lvl="1" indent="-182880" fontAlgn="auto">
              <a:spcAft>
                <a:spcPts val="0"/>
              </a:spcAft>
              <a:defRPr/>
            </a:pPr>
            <a:r>
              <a:rPr lang="en-US" sz="1800" i="1" dirty="0">
                <a:ea typeface="+mn-ea"/>
              </a:rPr>
              <a:t>Units of </a:t>
            </a:r>
            <a:r>
              <a:rPr lang="en-US" sz="1800" i="1" dirty="0" err="1">
                <a:ea typeface="+mn-ea"/>
              </a:rPr>
              <a:t>ng</a:t>
            </a:r>
            <a:r>
              <a:rPr lang="en-US" sz="1800" i="1" dirty="0">
                <a:ea typeface="+mn-ea"/>
              </a:rPr>
              <a:t>/m3 / m3 </a:t>
            </a:r>
            <a:endParaRPr lang="en-US" sz="1800" dirty="0">
              <a:ea typeface="+mn-ea"/>
            </a:endParaRPr>
          </a:p>
          <a:p>
            <a:pPr marL="182880" indent="-182880" fontAlgn="auto">
              <a:spcAft>
                <a:spcPts val="0"/>
              </a:spcAft>
              <a:defRPr/>
            </a:pPr>
            <a:endParaRPr lang="en-US" sz="1800" dirty="0">
              <a:ea typeface="+mn-ea"/>
            </a:endParaRPr>
          </a:p>
          <a:p>
            <a:pPr marL="0" indent="0" fontAlgn="auto">
              <a:spcAft>
                <a:spcPts val="0"/>
              </a:spcAft>
              <a:buNone/>
              <a:defRPr/>
            </a:pPr>
            <a:endParaRPr lang="en-US" sz="1800" dirty="0">
              <a:ea typeface="+mn-ea"/>
            </a:endParaRPr>
          </a:p>
          <a:p>
            <a:pPr marL="182880" indent="-182880" fontAlgn="auto">
              <a:spcAft>
                <a:spcPts val="0"/>
              </a:spcAft>
              <a:defRPr/>
            </a:pPr>
            <a:r>
              <a:rPr lang="en-US" sz="1800" dirty="0" err="1">
                <a:ea typeface="+mn-ea"/>
              </a:rPr>
              <a:t>F</a:t>
            </a:r>
            <a:r>
              <a:rPr lang="en-US" sz="1800" baseline="-25000" dirty="0" err="1">
                <a:ea typeface="+mn-ea"/>
              </a:rPr>
              <a:t>kj</a:t>
            </a:r>
            <a:r>
              <a:rPr lang="en-US" sz="1800" dirty="0">
                <a:ea typeface="+mn-ea"/>
              </a:rPr>
              <a:t> = Factor compositions to factor </a:t>
            </a:r>
            <a:r>
              <a:rPr lang="en-US" sz="1800" i="1" dirty="0">
                <a:ea typeface="+mn-ea"/>
              </a:rPr>
              <a:t>k</a:t>
            </a:r>
            <a:r>
              <a:rPr lang="en-US" sz="1800" dirty="0">
                <a:ea typeface="+mn-ea"/>
              </a:rPr>
              <a:t> for species </a:t>
            </a:r>
            <a:r>
              <a:rPr lang="en-US" sz="1800" i="1" dirty="0">
                <a:ea typeface="+mn-ea"/>
              </a:rPr>
              <a:t>j</a:t>
            </a:r>
          </a:p>
          <a:p>
            <a:pPr marL="457200" lvl="2" indent="-182880" fontAlgn="auto">
              <a:spcAft>
                <a:spcPts val="0"/>
              </a:spcAft>
              <a:defRPr/>
            </a:pPr>
            <a:r>
              <a:rPr lang="en-US" i="1" dirty="0">
                <a:ea typeface="+mn-ea"/>
              </a:rPr>
              <a:t>Units of ng/ng</a:t>
            </a:r>
          </a:p>
          <a:p>
            <a:pPr marL="457200" lvl="2" indent="-182880" fontAlgn="auto">
              <a:spcAft>
                <a:spcPts val="0"/>
              </a:spcAft>
              <a:defRPr/>
            </a:pPr>
            <a:endParaRPr lang="en-US" dirty="0">
              <a:ea typeface="+mn-ea"/>
            </a:endParaRPr>
          </a:p>
          <a:p>
            <a:pPr marL="182880" indent="-182880" fontAlgn="auto">
              <a:spcAft>
                <a:spcPts val="0"/>
              </a:spcAft>
              <a:defRPr/>
            </a:pPr>
            <a:r>
              <a:rPr lang="en-US" sz="1800" dirty="0">
                <a:ea typeface="+mn-ea"/>
              </a:rPr>
              <a:t>p = Number of factors (user selected)</a:t>
            </a:r>
          </a:p>
          <a:p>
            <a:pPr marL="0" indent="0" fontAlgn="auto">
              <a:lnSpc>
                <a:spcPct val="90000"/>
              </a:lnSpc>
              <a:spcAft>
                <a:spcPts val="0"/>
              </a:spcAft>
              <a:buNone/>
              <a:defRPr/>
            </a:pPr>
            <a:endParaRPr lang="en-US" sz="1800" dirty="0">
              <a:ea typeface="MS PGothic" charset="0"/>
              <a:cs typeface="MS PGothic" charset="0"/>
            </a:endParaRPr>
          </a:p>
          <a:p>
            <a:pPr marL="182880" indent="-182880" fontAlgn="auto">
              <a:lnSpc>
                <a:spcPct val="90000"/>
              </a:lnSpc>
              <a:spcAft>
                <a:spcPts val="0"/>
              </a:spcAft>
              <a:defRPr/>
            </a:pPr>
            <a:endParaRPr lang="en-US" sz="1800" dirty="0">
              <a:ea typeface="MS PGothic" charset="0"/>
              <a:cs typeface="MS PGothic" charset="0"/>
            </a:endParaRPr>
          </a:p>
          <a:p>
            <a:pPr marL="182880" indent="-182880" fontAlgn="auto">
              <a:lnSpc>
                <a:spcPct val="90000"/>
              </a:lnSpc>
              <a:spcAft>
                <a:spcPts val="0"/>
              </a:spcAft>
              <a:defRPr/>
            </a:pPr>
            <a:endParaRPr lang="en-US" sz="1800" dirty="0">
              <a:ea typeface="MS PGothic" charset="0"/>
              <a:cs typeface="MS PGothic" charset="0"/>
            </a:endParaRPr>
          </a:p>
          <a:p>
            <a:pPr marL="182880" indent="-182880" fontAlgn="auto">
              <a:lnSpc>
                <a:spcPct val="90000"/>
              </a:lnSpc>
              <a:spcAft>
                <a:spcPts val="0"/>
              </a:spcAft>
              <a:defRPr/>
            </a:pPr>
            <a:endParaRPr lang="en-US" sz="1800" dirty="0">
              <a:ea typeface="MS PGothic" charset="0"/>
              <a:cs typeface="MS PGothic" charset="0"/>
            </a:endParaRPr>
          </a:p>
          <a:p>
            <a:pPr marL="182880" indent="-182880" fontAlgn="auto">
              <a:lnSpc>
                <a:spcPct val="90000"/>
              </a:lnSpc>
              <a:spcAft>
                <a:spcPts val="0"/>
              </a:spcAft>
              <a:defRPr/>
            </a:pPr>
            <a:endParaRPr lang="en-US" sz="1800" dirty="0">
              <a:ea typeface="MS PGothic" charset="0"/>
              <a:cs typeface="MS PGothic" charset="0"/>
            </a:endParaRPr>
          </a:p>
          <a:p>
            <a:pPr marL="182880" indent="-182880" fontAlgn="auto">
              <a:lnSpc>
                <a:spcPct val="90000"/>
              </a:lnSpc>
              <a:spcAft>
                <a:spcPts val="0"/>
              </a:spcAft>
              <a:defRPr/>
            </a:pPr>
            <a:endParaRPr lang="en-US" sz="1800" dirty="0">
              <a:ea typeface="MS PGothic" charset="0"/>
              <a:cs typeface="MS PGothic" charset="0"/>
            </a:endParaRPr>
          </a:p>
        </p:txBody>
      </p:sp>
      <p:grpSp>
        <p:nvGrpSpPr>
          <p:cNvPr id="6" name="Group 5">
            <a:extLst>
              <a:ext uri="{FF2B5EF4-FFF2-40B4-BE49-F238E27FC236}">
                <a16:creationId xmlns:a16="http://schemas.microsoft.com/office/drawing/2014/main" id="{9ED38745-A353-C8AB-6E96-3B67A906B1C8}"/>
              </a:ext>
              <a:ext uri="{C183D7F6-B498-43B3-948B-1728B52AA6E4}">
                <adec:decorative xmlns:adec="http://schemas.microsoft.com/office/drawing/2017/decorative" val="1"/>
              </a:ext>
            </a:extLst>
          </p:cNvPr>
          <p:cNvGrpSpPr>
            <a:grpSpLocks/>
          </p:cNvGrpSpPr>
          <p:nvPr/>
        </p:nvGrpSpPr>
        <p:grpSpPr bwMode="auto">
          <a:xfrm>
            <a:off x="7224661" y="2103762"/>
            <a:ext cx="2971800" cy="1219200"/>
            <a:chOff x="5791200" y="2895600"/>
            <a:chExt cx="2438400" cy="1295400"/>
          </a:xfrm>
        </p:grpSpPr>
        <p:sp>
          <p:nvSpPr>
            <p:cNvPr id="7" name="Double Bracket 6">
              <a:extLst>
                <a:ext uri="{FF2B5EF4-FFF2-40B4-BE49-F238E27FC236}">
                  <a16:creationId xmlns:a16="http://schemas.microsoft.com/office/drawing/2014/main" id="{4ADDBDD9-10C4-BF62-D0E5-D826A9AFD70E}"/>
                </a:ext>
              </a:extLst>
            </p:cNvPr>
            <p:cNvSpPr>
              <a:spLocks noChangeArrowheads="1"/>
            </p:cNvSpPr>
            <p:nvPr/>
          </p:nvSpPr>
          <p:spPr bwMode="auto">
            <a:xfrm>
              <a:off x="5791200" y="2895600"/>
              <a:ext cx="2362200" cy="1295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0" hangingPunct="0"/>
              <a:endParaRPr lang="en-US" sz="4000"/>
            </a:p>
          </p:txBody>
        </p:sp>
        <p:sp>
          <p:nvSpPr>
            <p:cNvPr id="8" name="TextBox 4">
              <a:extLst>
                <a:ext uri="{FF2B5EF4-FFF2-40B4-BE49-F238E27FC236}">
                  <a16:creationId xmlns:a16="http://schemas.microsoft.com/office/drawing/2014/main" id="{567D81A2-661B-0BD4-31B6-87A233FC10BD}"/>
                </a:ext>
              </a:extLst>
            </p:cNvPr>
            <p:cNvSpPr txBox="1">
              <a:spLocks noChangeArrowheads="1"/>
            </p:cNvSpPr>
            <p:nvPr/>
          </p:nvSpPr>
          <p:spPr bwMode="auto">
            <a:xfrm>
              <a:off x="5791200" y="297180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1" hangingPunct="1"/>
              <a:r>
                <a:rPr lang="en-US" sz="1100" dirty="0"/>
                <a:t>Date   </a:t>
              </a:r>
              <a:r>
                <a:rPr lang="en-US" sz="1100" dirty="0" err="1"/>
                <a:t>EC_ng</a:t>
              </a:r>
              <a:r>
                <a:rPr lang="en-US" sz="1100" dirty="0"/>
                <a:t>/m3 </a:t>
              </a:r>
              <a:r>
                <a:rPr lang="en-US" sz="1100" dirty="0" err="1"/>
                <a:t>OC_ng</a:t>
              </a:r>
              <a:r>
                <a:rPr lang="en-US" sz="1100" dirty="0"/>
                <a:t>/m3…. </a:t>
              </a:r>
              <a:r>
                <a:rPr lang="en-US" sz="1100" dirty="0" err="1"/>
                <a:t>Species_J</a:t>
              </a:r>
              <a:endParaRPr lang="en-US" sz="1100" dirty="0"/>
            </a:p>
            <a:p>
              <a:pPr eaLnBrk="1" hangingPunct="1"/>
              <a:r>
                <a:rPr lang="en-US" sz="1100" dirty="0"/>
                <a:t>Day_1 120.0         1040.0 ……..</a:t>
              </a:r>
            </a:p>
            <a:p>
              <a:pPr eaLnBrk="1" hangingPunct="1"/>
              <a:r>
                <a:rPr lang="en-US" sz="1100" dirty="0"/>
                <a:t>Day_2 197.0         1320.0 ..…..</a:t>
              </a:r>
            </a:p>
            <a:p>
              <a:pPr eaLnBrk="1" hangingPunct="1"/>
              <a:r>
                <a:rPr lang="en-US" sz="1100" dirty="0"/>
                <a:t>.	.	.</a:t>
              </a:r>
            </a:p>
            <a:p>
              <a:pPr eaLnBrk="1" hangingPunct="1"/>
              <a:r>
                <a:rPr lang="en-US" sz="1100" dirty="0"/>
                <a:t>.	.	.</a:t>
              </a:r>
            </a:p>
            <a:p>
              <a:pPr eaLnBrk="1" hangingPunct="1"/>
              <a:r>
                <a:rPr lang="en-US" sz="1100" dirty="0"/>
                <a:t>.	.	.</a:t>
              </a:r>
            </a:p>
          </p:txBody>
        </p:sp>
      </p:grpSp>
      <p:grpSp>
        <p:nvGrpSpPr>
          <p:cNvPr id="9" name="Group 8">
            <a:extLst>
              <a:ext uri="{FF2B5EF4-FFF2-40B4-BE49-F238E27FC236}">
                <a16:creationId xmlns:a16="http://schemas.microsoft.com/office/drawing/2014/main" id="{37E5EE64-6CE4-74BE-72C5-E55450F35873}"/>
              </a:ext>
              <a:ext uri="{C183D7F6-B498-43B3-948B-1728B52AA6E4}">
                <adec:decorative xmlns:adec="http://schemas.microsoft.com/office/drawing/2017/decorative" val="1"/>
              </a:ext>
            </a:extLst>
          </p:cNvPr>
          <p:cNvGrpSpPr>
            <a:grpSpLocks/>
          </p:cNvGrpSpPr>
          <p:nvPr/>
        </p:nvGrpSpPr>
        <p:grpSpPr bwMode="auto">
          <a:xfrm>
            <a:off x="7224661" y="5227962"/>
            <a:ext cx="2971800" cy="1219200"/>
            <a:chOff x="5791200" y="2895600"/>
            <a:chExt cx="2438400" cy="1295400"/>
          </a:xfrm>
        </p:grpSpPr>
        <p:sp>
          <p:nvSpPr>
            <p:cNvPr id="10" name="Double Bracket 9">
              <a:extLst>
                <a:ext uri="{FF2B5EF4-FFF2-40B4-BE49-F238E27FC236}">
                  <a16:creationId xmlns:a16="http://schemas.microsoft.com/office/drawing/2014/main" id="{2D6E3114-D435-C8A8-BA72-E5C9D019CEC1}"/>
                </a:ext>
              </a:extLst>
            </p:cNvPr>
            <p:cNvSpPr>
              <a:spLocks noChangeArrowheads="1"/>
            </p:cNvSpPr>
            <p:nvPr/>
          </p:nvSpPr>
          <p:spPr bwMode="auto">
            <a:xfrm>
              <a:off x="5791200" y="2895600"/>
              <a:ext cx="2362200" cy="1295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0" hangingPunct="0"/>
              <a:endParaRPr lang="en-US" sz="4000"/>
            </a:p>
          </p:txBody>
        </p:sp>
        <p:sp>
          <p:nvSpPr>
            <p:cNvPr id="11" name="TextBox 21">
              <a:extLst>
                <a:ext uri="{FF2B5EF4-FFF2-40B4-BE49-F238E27FC236}">
                  <a16:creationId xmlns:a16="http://schemas.microsoft.com/office/drawing/2014/main" id="{FD3C968B-80F4-AAC0-DB65-C8EC846E5630}"/>
                </a:ext>
              </a:extLst>
            </p:cNvPr>
            <p:cNvSpPr txBox="1">
              <a:spLocks noChangeArrowheads="1"/>
            </p:cNvSpPr>
            <p:nvPr/>
          </p:nvSpPr>
          <p:spPr bwMode="auto">
            <a:xfrm>
              <a:off x="5791200" y="2971800"/>
              <a:ext cx="2438400" cy="117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1" hangingPunct="1"/>
              <a:r>
                <a:rPr lang="en-US" sz="1100" dirty="0"/>
                <a:t>Factor EC  OC …… </a:t>
              </a:r>
              <a:r>
                <a:rPr lang="en-US" sz="1100" dirty="0" err="1"/>
                <a:t>Species_J</a:t>
              </a:r>
              <a:endParaRPr lang="en-US" sz="1100" dirty="0"/>
            </a:p>
            <a:p>
              <a:pPr eaLnBrk="1" hangingPunct="1"/>
              <a:r>
                <a:rPr lang="en-US" sz="1100" dirty="0"/>
                <a:t>Factor1 234.1 1410.0……..</a:t>
              </a:r>
            </a:p>
            <a:p>
              <a:pPr eaLnBrk="1" hangingPunct="1"/>
              <a:r>
                <a:rPr lang="en-US" sz="1100" dirty="0"/>
                <a:t>Factor2 237.0  5334.0..…..</a:t>
              </a:r>
            </a:p>
            <a:p>
              <a:pPr eaLnBrk="1" hangingPunct="1"/>
              <a:r>
                <a:rPr lang="en-US" sz="1100" dirty="0"/>
                <a:t>Factor3	.	.</a:t>
              </a:r>
            </a:p>
            <a:p>
              <a:pPr eaLnBrk="1" hangingPunct="1"/>
              <a:r>
                <a:rPr lang="en-US" sz="1100" dirty="0"/>
                <a:t>.	.	.</a:t>
              </a:r>
            </a:p>
            <a:p>
              <a:pPr eaLnBrk="1" hangingPunct="1"/>
              <a:r>
                <a:rPr lang="en-US" sz="1100" dirty="0" err="1"/>
                <a:t>Factor_P</a:t>
              </a:r>
              <a:r>
                <a:rPr lang="en-US" sz="1100" dirty="0"/>
                <a:t>	.	.</a:t>
              </a:r>
            </a:p>
          </p:txBody>
        </p:sp>
      </p:grpSp>
      <p:grpSp>
        <p:nvGrpSpPr>
          <p:cNvPr id="12" name="Group 11">
            <a:extLst>
              <a:ext uri="{FF2B5EF4-FFF2-40B4-BE49-F238E27FC236}">
                <a16:creationId xmlns:a16="http://schemas.microsoft.com/office/drawing/2014/main" id="{C070A7BD-98C0-7E2B-9362-947F021F4D34}"/>
              </a:ext>
              <a:ext uri="{C183D7F6-B498-43B3-948B-1728B52AA6E4}">
                <adec:decorative xmlns:adec="http://schemas.microsoft.com/office/drawing/2017/decorative" val="1"/>
              </a:ext>
            </a:extLst>
          </p:cNvPr>
          <p:cNvGrpSpPr>
            <a:grpSpLocks/>
          </p:cNvGrpSpPr>
          <p:nvPr/>
        </p:nvGrpSpPr>
        <p:grpSpPr bwMode="auto">
          <a:xfrm>
            <a:off x="6986537" y="3627762"/>
            <a:ext cx="3209925" cy="1219200"/>
            <a:chOff x="5933521" y="3505201"/>
            <a:chExt cx="3210479" cy="1219199"/>
          </a:xfrm>
        </p:grpSpPr>
        <p:grpSp>
          <p:nvGrpSpPr>
            <p:cNvPr id="13" name="Group 12">
              <a:extLst>
                <a:ext uri="{FF2B5EF4-FFF2-40B4-BE49-F238E27FC236}">
                  <a16:creationId xmlns:a16="http://schemas.microsoft.com/office/drawing/2014/main" id="{993A1880-CA14-068D-19D5-2EB1C381BA33}"/>
                </a:ext>
              </a:extLst>
            </p:cNvPr>
            <p:cNvGrpSpPr>
              <a:grpSpLocks/>
            </p:cNvGrpSpPr>
            <p:nvPr/>
          </p:nvGrpSpPr>
          <p:grpSpPr bwMode="auto">
            <a:xfrm>
              <a:off x="6172200" y="3505201"/>
              <a:ext cx="2971800" cy="1219199"/>
              <a:chOff x="5791200" y="2895600"/>
              <a:chExt cx="2438400" cy="1295400"/>
            </a:xfrm>
          </p:grpSpPr>
          <p:sp>
            <p:nvSpPr>
              <p:cNvPr id="15" name="Double Bracket 14">
                <a:extLst>
                  <a:ext uri="{FF2B5EF4-FFF2-40B4-BE49-F238E27FC236}">
                    <a16:creationId xmlns:a16="http://schemas.microsoft.com/office/drawing/2014/main" id="{2A8A6644-FE09-0537-CFC0-1C2D0844A3BE}"/>
                  </a:ext>
                </a:extLst>
              </p:cNvPr>
              <p:cNvSpPr>
                <a:spLocks noChangeArrowheads="1"/>
              </p:cNvSpPr>
              <p:nvPr/>
            </p:nvSpPr>
            <p:spPr bwMode="auto">
              <a:xfrm>
                <a:off x="5791200" y="2895600"/>
                <a:ext cx="2362200" cy="1295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0" hangingPunct="0"/>
                <a:endParaRPr lang="en-US" sz="4000"/>
              </a:p>
            </p:txBody>
          </p:sp>
          <p:sp>
            <p:nvSpPr>
              <p:cNvPr id="16" name="TextBox 17">
                <a:extLst>
                  <a:ext uri="{FF2B5EF4-FFF2-40B4-BE49-F238E27FC236}">
                    <a16:creationId xmlns:a16="http://schemas.microsoft.com/office/drawing/2014/main" id="{08939B94-9172-241A-DCF6-994AB9D38A45}"/>
                  </a:ext>
                </a:extLst>
              </p:cNvPr>
              <p:cNvSpPr txBox="1">
                <a:spLocks noChangeArrowheads="1"/>
              </p:cNvSpPr>
              <p:nvPr/>
            </p:nvSpPr>
            <p:spPr bwMode="auto">
              <a:xfrm>
                <a:off x="5791200" y="2971803"/>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1" hangingPunct="1"/>
                <a:r>
                  <a:rPr lang="en-US" sz="1100" dirty="0"/>
                  <a:t>Date   Factor1 Factor2…. </a:t>
                </a:r>
                <a:r>
                  <a:rPr lang="en-US" sz="1100" dirty="0" err="1"/>
                  <a:t>FactorP</a:t>
                </a:r>
                <a:endParaRPr lang="en-US" sz="1100" dirty="0"/>
              </a:p>
              <a:p>
                <a:pPr eaLnBrk="1" hangingPunct="1"/>
                <a:r>
                  <a:rPr lang="en-US" sz="1100" dirty="0"/>
                  <a:t>Day_1 120.0         1040.0 ……..</a:t>
                </a:r>
              </a:p>
              <a:p>
                <a:pPr eaLnBrk="1" hangingPunct="1"/>
                <a:r>
                  <a:rPr lang="en-US" sz="1100" dirty="0"/>
                  <a:t>Day_2 197.0         1320.0 ..…..</a:t>
                </a:r>
              </a:p>
              <a:p>
                <a:pPr eaLnBrk="1" hangingPunct="1"/>
                <a:r>
                  <a:rPr lang="en-US" sz="1100" dirty="0"/>
                  <a:t>.	.	.</a:t>
                </a:r>
              </a:p>
              <a:p>
                <a:pPr eaLnBrk="1" hangingPunct="1"/>
                <a:r>
                  <a:rPr lang="en-US" sz="1100" dirty="0"/>
                  <a:t>.	.	.</a:t>
                </a:r>
              </a:p>
              <a:p>
                <a:pPr eaLnBrk="1" hangingPunct="1"/>
                <a:r>
                  <a:rPr lang="en-US" sz="1100" dirty="0" err="1"/>
                  <a:t>Day_i</a:t>
                </a:r>
                <a:r>
                  <a:rPr lang="en-US" sz="1100" dirty="0"/>
                  <a:t>	.	.</a:t>
                </a:r>
              </a:p>
            </p:txBody>
          </p:sp>
        </p:grpSp>
        <p:sp>
          <p:nvSpPr>
            <p:cNvPr id="14" name="Left Brace 13">
              <a:extLst>
                <a:ext uri="{FF2B5EF4-FFF2-40B4-BE49-F238E27FC236}">
                  <a16:creationId xmlns:a16="http://schemas.microsoft.com/office/drawing/2014/main" id="{1771E281-5AD1-4217-B9E0-B1B7B705148F}"/>
                </a:ext>
              </a:extLst>
            </p:cNvPr>
            <p:cNvSpPr/>
            <p:nvPr/>
          </p:nvSpPr>
          <p:spPr>
            <a:xfrm>
              <a:off x="5933521" y="3560764"/>
              <a:ext cx="304853" cy="1142999"/>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rtl="0" fontAlgn="base">
                <a:spcBef>
                  <a:spcPct val="0"/>
                </a:spcBef>
                <a:spcAft>
                  <a:spcPct val="0"/>
                </a:spcAft>
                <a:defRPr sz="4400" kern="1200">
                  <a:solidFill>
                    <a:schemeClr val="tx1"/>
                  </a:solidFill>
                  <a:latin typeface="+mn-lt"/>
                  <a:ea typeface="+mn-ea"/>
                  <a:cs typeface="+mn-cs"/>
                </a:defRPr>
              </a:lvl1pPr>
              <a:lvl2pPr marL="457200" algn="l" rtl="0" fontAlgn="base">
                <a:spcBef>
                  <a:spcPct val="0"/>
                </a:spcBef>
                <a:spcAft>
                  <a:spcPct val="0"/>
                </a:spcAft>
                <a:defRPr sz="4400" kern="1200">
                  <a:solidFill>
                    <a:schemeClr val="tx1"/>
                  </a:solidFill>
                  <a:latin typeface="+mn-lt"/>
                  <a:ea typeface="+mn-ea"/>
                  <a:cs typeface="+mn-cs"/>
                </a:defRPr>
              </a:lvl2pPr>
              <a:lvl3pPr marL="914400" algn="l" rtl="0" fontAlgn="base">
                <a:spcBef>
                  <a:spcPct val="0"/>
                </a:spcBef>
                <a:spcAft>
                  <a:spcPct val="0"/>
                </a:spcAft>
                <a:defRPr sz="4400" kern="1200">
                  <a:solidFill>
                    <a:schemeClr val="tx1"/>
                  </a:solidFill>
                  <a:latin typeface="+mn-lt"/>
                  <a:ea typeface="+mn-ea"/>
                  <a:cs typeface="+mn-cs"/>
                </a:defRPr>
              </a:lvl3pPr>
              <a:lvl4pPr marL="1371600" algn="l" rtl="0" fontAlgn="base">
                <a:spcBef>
                  <a:spcPct val="0"/>
                </a:spcBef>
                <a:spcAft>
                  <a:spcPct val="0"/>
                </a:spcAft>
                <a:defRPr sz="4400" kern="1200">
                  <a:solidFill>
                    <a:schemeClr val="tx1"/>
                  </a:solidFill>
                  <a:latin typeface="+mn-lt"/>
                  <a:ea typeface="+mn-ea"/>
                  <a:cs typeface="+mn-cs"/>
                </a:defRPr>
              </a:lvl4pPr>
              <a:lvl5pPr marL="1828800" algn="l" rtl="0" fontAlgn="base">
                <a:spcBef>
                  <a:spcPct val="0"/>
                </a:spcBef>
                <a:spcAft>
                  <a:spcPct val="0"/>
                </a:spcAft>
                <a:defRPr sz="4400" kern="1200">
                  <a:solidFill>
                    <a:schemeClr val="tx1"/>
                  </a:solidFill>
                  <a:latin typeface="+mn-lt"/>
                  <a:ea typeface="+mn-ea"/>
                  <a:cs typeface="+mn-cs"/>
                </a:defRPr>
              </a:lvl5pPr>
              <a:lvl6pPr marL="2286000" algn="l" defTabSz="914400" rtl="0" eaLnBrk="1" latinLnBrk="0" hangingPunct="1">
                <a:defRPr sz="4400" kern="1200">
                  <a:solidFill>
                    <a:schemeClr val="tx1"/>
                  </a:solidFill>
                  <a:latin typeface="+mn-lt"/>
                  <a:ea typeface="+mn-ea"/>
                  <a:cs typeface="+mn-cs"/>
                </a:defRPr>
              </a:lvl6pPr>
              <a:lvl7pPr marL="2743200" algn="l" defTabSz="914400" rtl="0" eaLnBrk="1" latinLnBrk="0" hangingPunct="1">
                <a:defRPr sz="4400" kern="1200">
                  <a:solidFill>
                    <a:schemeClr val="tx1"/>
                  </a:solidFill>
                  <a:latin typeface="+mn-lt"/>
                  <a:ea typeface="+mn-ea"/>
                  <a:cs typeface="+mn-cs"/>
                </a:defRPr>
              </a:lvl7pPr>
              <a:lvl8pPr marL="3200400" algn="l" defTabSz="914400" rtl="0" eaLnBrk="1" latinLnBrk="0" hangingPunct="1">
                <a:defRPr sz="4400" kern="1200">
                  <a:solidFill>
                    <a:schemeClr val="tx1"/>
                  </a:solidFill>
                  <a:latin typeface="+mn-lt"/>
                  <a:ea typeface="+mn-ea"/>
                  <a:cs typeface="+mn-cs"/>
                </a:defRPr>
              </a:lvl8pPr>
              <a:lvl9pPr marL="3657600" algn="l" defTabSz="914400" rtl="0" eaLnBrk="1" latinLnBrk="0" hangingPunct="1">
                <a:defRPr sz="4400" kern="1200">
                  <a:solidFill>
                    <a:schemeClr val="tx1"/>
                  </a:solidFill>
                  <a:latin typeface="+mn-lt"/>
                  <a:ea typeface="+mn-ea"/>
                  <a:cs typeface="+mn-cs"/>
                </a:defRPr>
              </a:lvl9pPr>
            </a:lstStyle>
            <a:p>
              <a:pPr algn="ctr">
                <a:defRPr/>
              </a:pPr>
              <a:endParaRPr lang="en-US"/>
            </a:p>
          </p:txBody>
        </p:sp>
      </p:grpSp>
      <p:sp>
        <p:nvSpPr>
          <p:cNvPr id="17" name="TextBox 8">
            <a:extLst>
              <a:ext uri="{FF2B5EF4-FFF2-40B4-BE49-F238E27FC236}">
                <a16:creationId xmlns:a16="http://schemas.microsoft.com/office/drawing/2014/main" id="{C4DB6268-BD1E-7956-97F2-312B13269749}"/>
              </a:ext>
            </a:extLst>
          </p:cNvPr>
          <p:cNvSpPr txBox="1">
            <a:spLocks noChangeArrowheads="1"/>
          </p:cNvSpPr>
          <p:nvPr/>
        </p:nvSpPr>
        <p:spPr bwMode="auto">
          <a:xfrm>
            <a:off x="6446787" y="4094488"/>
            <a:ext cx="540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1" hangingPunct="1"/>
            <a:r>
              <a:rPr lang="en-US" sz="1200" i="1"/>
              <a:t>i days</a:t>
            </a:r>
            <a:endParaRPr lang="en-US" sz="1200" i="1" dirty="0"/>
          </a:p>
        </p:txBody>
      </p:sp>
      <p:sp>
        <p:nvSpPr>
          <p:cNvPr id="18" name="Left Brace 17">
            <a:extLst>
              <a:ext uri="{FF2B5EF4-FFF2-40B4-BE49-F238E27FC236}">
                <a16:creationId xmlns:a16="http://schemas.microsoft.com/office/drawing/2014/main" id="{DB2DC6DF-9E5A-E5D0-E8CB-F380DE52F3BC}"/>
              </a:ext>
              <a:ext uri="{C183D7F6-B498-43B3-948B-1728B52AA6E4}">
                <adec:decorative xmlns:adec="http://schemas.microsoft.com/office/drawing/2017/decorative" val="1"/>
              </a:ext>
            </a:extLst>
          </p:cNvPr>
          <p:cNvSpPr/>
          <p:nvPr/>
        </p:nvSpPr>
        <p:spPr>
          <a:xfrm>
            <a:off x="6986536" y="5274000"/>
            <a:ext cx="304800" cy="11430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rtl="0" fontAlgn="base">
              <a:spcBef>
                <a:spcPct val="0"/>
              </a:spcBef>
              <a:spcAft>
                <a:spcPct val="0"/>
              </a:spcAft>
              <a:defRPr sz="4400" kern="1200">
                <a:solidFill>
                  <a:schemeClr val="tx1"/>
                </a:solidFill>
                <a:latin typeface="+mn-lt"/>
                <a:ea typeface="+mn-ea"/>
                <a:cs typeface="+mn-cs"/>
              </a:defRPr>
            </a:lvl1pPr>
            <a:lvl2pPr marL="457200" algn="l" rtl="0" fontAlgn="base">
              <a:spcBef>
                <a:spcPct val="0"/>
              </a:spcBef>
              <a:spcAft>
                <a:spcPct val="0"/>
              </a:spcAft>
              <a:defRPr sz="4400" kern="1200">
                <a:solidFill>
                  <a:schemeClr val="tx1"/>
                </a:solidFill>
                <a:latin typeface="+mn-lt"/>
                <a:ea typeface="+mn-ea"/>
                <a:cs typeface="+mn-cs"/>
              </a:defRPr>
            </a:lvl2pPr>
            <a:lvl3pPr marL="914400" algn="l" rtl="0" fontAlgn="base">
              <a:spcBef>
                <a:spcPct val="0"/>
              </a:spcBef>
              <a:spcAft>
                <a:spcPct val="0"/>
              </a:spcAft>
              <a:defRPr sz="4400" kern="1200">
                <a:solidFill>
                  <a:schemeClr val="tx1"/>
                </a:solidFill>
                <a:latin typeface="+mn-lt"/>
                <a:ea typeface="+mn-ea"/>
                <a:cs typeface="+mn-cs"/>
              </a:defRPr>
            </a:lvl3pPr>
            <a:lvl4pPr marL="1371600" algn="l" rtl="0" fontAlgn="base">
              <a:spcBef>
                <a:spcPct val="0"/>
              </a:spcBef>
              <a:spcAft>
                <a:spcPct val="0"/>
              </a:spcAft>
              <a:defRPr sz="4400" kern="1200">
                <a:solidFill>
                  <a:schemeClr val="tx1"/>
                </a:solidFill>
                <a:latin typeface="+mn-lt"/>
                <a:ea typeface="+mn-ea"/>
                <a:cs typeface="+mn-cs"/>
              </a:defRPr>
            </a:lvl4pPr>
            <a:lvl5pPr marL="1828800" algn="l" rtl="0" fontAlgn="base">
              <a:spcBef>
                <a:spcPct val="0"/>
              </a:spcBef>
              <a:spcAft>
                <a:spcPct val="0"/>
              </a:spcAft>
              <a:defRPr sz="4400" kern="1200">
                <a:solidFill>
                  <a:schemeClr val="tx1"/>
                </a:solidFill>
                <a:latin typeface="+mn-lt"/>
                <a:ea typeface="+mn-ea"/>
                <a:cs typeface="+mn-cs"/>
              </a:defRPr>
            </a:lvl5pPr>
            <a:lvl6pPr marL="2286000" algn="l" defTabSz="914400" rtl="0" eaLnBrk="1" latinLnBrk="0" hangingPunct="1">
              <a:defRPr sz="4400" kern="1200">
                <a:solidFill>
                  <a:schemeClr val="tx1"/>
                </a:solidFill>
                <a:latin typeface="+mn-lt"/>
                <a:ea typeface="+mn-ea"/>
                <a:cs typeface="+mn-cs"/>
              </a:defRPr>
            </a:lvl6pPr>
            <a:lvl7pPr marL="2743200" algn="l" defTabSz="914400" rtl="0" eaLnBrk="1" latinLnBrk="0" hangingPunct="1">
              <a:defRPr sz="4400" kern="1200">
                <a:solidFill>
                  <a:schemeClr val="tx1"/>
                </a:solidFill>
                <a:latin typeface="+mn-lt"/>
                <a:ea typeface="+mn-ea"/>
                <a:cs typeface="+mn-cs"/>
              </a:defRPr>
            </a:lvl7pPr>
            <a:lvl8pPr marL="3200400" algn="l" defTabSz="914400" rtl="0" eaLnBrk="1" latinLnBrk="0" hangingPunct="1">
              <a:defRPr sz="4400" kern="1200">
                <a:solidFill>
                  <a:schemeClr val="tx1"/>
                </a:solidFill>
                <a:latin typeface="+mn-lt"/>
                <a:ea typeface="+mn-ea"/>
                <a:cs typeface="+mn-cs"/>
              </a:defRPr>
            </a:lvl8pPr>
            <a:lvl9pPr marL="3657600" algn="l" defTabSz="914400" rtl="0" eaLnBrk="1" latinLnBrk="0" hangingPunct="1">
              <a:defRPr sz="4400" kern="1200">
                <a:solidFill>
                  <a:schemeClr val="tx1"/>
                </a:solidFill>
                <a:latin typeface="+mn-lt"/>
                <a:ea typeface="+mn-ea"/>
                <a:cs typeface="+mn-cs"/>
              </a:defRPr>
            </a:lvl9pPr>
          </a:lstStyle>
          <a:p>
            <a:pPr algn="ctr">
              <a:defRPr/>
            </a:pPr>
            <a:endParaRPr lang="en-US"/>
          </a:p>
        </p:txBody>
      </p:sp>
      <p:sp>
        <p:nvSpPr>
          <p:cNvPr id="19" name="Left Brace 18">
            <a:extLst>
              <a:ext uri="{FF2B5EF4-FFF2-40B4-BE49-F238E27FC236}">
                <a16:creationId xmlns:a16="http://schemas.microsoft.com/office/drawing/2014/main" id="{F46A4537-4CFE-815E-422D-2A98C0693A0A}"/>
              </a:ext>
              <a:ext uri="{C183D7F6-B498-43B3-948B-1728B52AA6E4}">
                <adec:decorative xmlns:adec="http://schemas.microsoft.com/office/drawing/2017/decorative" val="1"/>
              </a:ext>
            </a:extLst>
          </p:cNvPr>
          <p:cNvSpPr/>
          <p:nvPr/>
        </p:nvSpPr>
        <p:spPr>
          <a:xfrm>
            <a:off x="6986536" y="2179962"/>
            <a:ext cx="304800" cy="11430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rtl="0" fontAlgn="base">
              <a:spcBef>
                <a:spcPct val="0"/>
              </a:spcBef>
              <a:spcAft>
                <a:spcPct val="0"/>
              </a:spcAft>
              <a:defRPr sz="4400" kern="1200">
                <a:solidFill>
                  <a:schemeClr val="tx1"/>
                </a:solidFill>
                <a:latin typeface="+mn-lt"/>
                <a:ea typeface="+mn-ea"/>
                <a:cs typeface="+mn-cs"/>
              </a:defRPr>
            </a:lvl1pPr>
            <a:lvl2pPr marL="457200" algn="l" rtl="0" fontAlgn="base">
              <a:spcBef>
                <a:spcPct val="0"/>
              </a:spcBef>
              <a:spcAft>
                <a:spcPct val="0"/>
              </a:spcAft>
              <a:defRPr sz="4400" kern="1200">
                <a:solidFill>
                  <a:schemeClr val="tx1"/>
                </a:solidFill>
                <a:latin typeface="+mn-lt"/>
                <a:ea typeface="+mn-ea"/>
                <a:cs typeface="+mn-cs"/>
              </a:defRPr>
            </a:lvl2pPr>
            <a:lvl3pPr marL="914400" algn="l" rtl="0" fontAlgn="base">
              <a:spcBef>
                <a:spcPct val="0"/>
              </a:spcBef>
              <a:spcAft>
                <a:spcPct val="0"/>
              </a:spcAft>
              <a:defRPr sz="4400" kern="1200">
                <a:solidFill>
                  <a:schemeClr val="tx1"/>
                </a:solidFill>
                <a:latin typeface="+mn-lt"/>
                <a:ea typeface="+mn-ea"/>
                <a:cs typeface="+mn-cs"/>
              </a:defRPr>
            </a:lvl3pPr>
            <a:lvl4pPr marL="1371600" algn="l" rtl="0" fontAlgn="base">
              <a:spcBef>
                <a:spcPct val="0"/>
              </a:spcBef>
              <a:spcAft>
                <a:spcPct val="0"/>
              </a:spcAft>
              <a:defRPr sz="4400" kern="1200">
                <a:solidFill>
                  <a:schemeClr val="tx1"/>
                </a:solidFill>
                <a:latin typeface="+mn-lt"/>
                <a:ea typeface="+mn-ea"/>
                <a:cs typeface="+mn-cs"/>
              </a:defRPr>
            </a:lvl4pPr>
            <a:lvl5pPr marL="1828800" algn="l" rtl="0" fontAlgn="base">
              <a:spcBef>
                <a:spcPct val="0"/>
              </a:spcBef>
              <a:spcAft>
                <a:spcPct val="0"/>
              </a:spcAft>
              <a:defRPr sz="4400" kern="1200">
                <a:solidFill>
                  <a:schemeClr val="tx1"/>
                </a:solidFill>
                <a:latin typeface="+mn-lt"/>
                <a:ea typeface="+mn-ea"/>
                <a:cs typeface="+mn-cs"/>
              </a:defRPr>
            </a:lvl5pPr>
            <a:lvl6pPr marL="2286000" algn="l" defTabSz="914400" rtl="0" eaLnBrk="1" latinLnBrk="0" hangingPunct="1">
              <a:defRPr sz="4400" kern="1200">
                <a:solidFill>
                  <a:schemeClr val="tx1"/>
                </a:solidFill>
                <a:latin typeface="+mn-lt"/>
                <a:ea typeface="+mn-ea"/>
                <a:cs typeface="+mn-cs"/>
              </a:defRPr>
            </a:lvl6pPr>
            <a:lvl7pPr marL="2743200" algn="l" defTabSz="914400" rtl="0" eaLnBrk="1" latinLnBrk="0" hangingPunct="1">
              <a:defRPr sz="4400" kern="1200">
                <a:solidFill>
                  <a:schemeClr val="tx1"/>
                </a:solidFill>
                <a:latin typeface="+mn-lt"/>
                <a:ea typeface="+mn-ea"/>
                <a:cs typeface="+mn-cs"/>
              </a:defRPr>
            </a:lvl7pPr>
            <a:lvl8pPr marL="3200400" algn="l" defTabSz="914400" rtl="0" eaLnBrk="1" latinLnBrk="0" hangingPunct="1">
              <a:defRPr sz="4400" kern="1200">
                <a:solidFill>
                  <a:schemeClr val="tx1"/>
                </a:solidFill>
                <a:latin typeface="+mn-lt"/>
                <a:ea typeface="+mn-ea"/>
                <a:cs typeface="+mn-cs"/>
              </a:defRPr>
            </a:lvl8pPr>
            <a:lvl9pPr marL="3657600" algn="l" defTabSz="914400" rtl="0" eaLnBrk="1" latinLnBrk="0" hangingPunct="1">
              <a:defRPr sz="4400" kern="1200">
                <a:solidFill>
                  <a:schemeClr val="tx1"/>
                </a:solidFill>
                <a:latin typeface="+mn-lt"/>
                <a:ea typeface="+mn-ea"/>
                <a:cs typeface="+mn-cs"/>
              </a:defRPr>
            </a:lvl9pPr>
          </a:lstStyle>
          <a:p>
            <a:pPr algn="ctr">
              <a:defRPr/>
            </a:pPr>
            <a:endParaRPr lang="en-US"/>
          </a:p>
        </p:txBody>
      </p:sp>
      <p:sp>
        <p:nvSpPr>
          <p:cNvPr id="20" name="TextBox 27">
            <a:extLst>
              <a:ext uri="{FF2B5EF4-FFF2-40B4-BE49-F238E27FC236}">
                <a16:creationId xmlns:a16="http://schemas.microsoft.com/office/drawing/2014/main" id="{F1C1F437-27C9-1350-1A4E-3C7C6C3C1CC9}"/>
              </a:ext>
            </a:extLst>
          </p:cNvPr>
          <p:cNvSpPr txBox="1">
            <a:spLocks noChangeArrowheads="1"/>
          </p:cNvSpPr>
          <p:nvPr/>
        </p:nvSpPr>
        <p:spPr bwMode="auto">
          <a:xfrm>
            <a:off x="6446787" y="2589538"/>
            <a:ext cx="540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1" hangingPunct="1"/>
            <a:r>
              <a:rPr lang="en-US" sz="1200" i="1"/>
              <a:t>i days</a:t>
            </a:r>
            <a:endParaRPr lang="en-US" sz="1200" i="1" dirty="0"/>
          </a:p>
        </p:txBody>
      </p:sp>
      <p:sp>
        <p:nvSpPr>
          <p:cNvPr id="21" name="Left Brace 20">
            <a:extLst>
              <a:ext uri="{FF2B5EF4-FFF2-40B4-BE49-F238E27FC236}">
                <a16:creationId xmlns:a16="http://schemas.microsoft.com/office/drawing/2014/main" id="{7DD19068-2D22-AF49-DA9F-C6CC05EAD8DF}"/>
              </a:ext>
              <a:ext uri="{C183D7F6-B498-43B3-948B-1728B52AA6E4}">
                <adec:decorative xmlns:adec="http://schemas.microsoft.com/office/drawing/2017/decorative" val="1"/>
              </a:ext>
            </a:extLst>
          </p:cNvPr>
          <p:cNvSpPr/>
          <p:nvPr/>
        </p:nvSpPr>
        <p:spPr>
          <a:xfrm rot="16200000">
            <a:off x="8520061" y="5304162"/>
            <a:ext cx="304800" cy="25908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rtl="0" fontAlgn="base">
              <a:spcBef>
                <a:spcPct val="0"/>
              </a:spcBef>
              <a:spcAft>
                <a:spcPct val="0"/>
              </a:spcAft>
              <a:defRPr sz="4400" kern="1200">
                <a:solidFill>
                  <a:schemeClr val="tx1"/>
                </a:solidFill>
                <a:latin typeface="+mn-lt"/>
                <a:ea typeface="+mn-ea"/>
                <a:cs typeface="+mn-cs"/>
              </a:defRPr>
            </a:lvl1pPr>
            <a:lvl2pPr marL="457200" algn="l" rtl="0" fontAlgn="base">
              <a:spcBef>
                <a:spcPct val="0"/>
              </a:spcBef>
              <a:spcAft>
                <a:spcPct val="0"/>
              </a:spcAft>
              <a:defRPr sz="4400" kern="1200">
                <a:solidFill>
                  <a:schemeClr val="tx1"/>
                </a:solidFill>
                <a:latin typeface="+mn-lt"/>
                <a:ea typeface="+mn-ea"/>
                <a:cs typeface="+mn-cs"/>
              </a:defRPr>
            </a:lvl2pPr>
            <a:lvl3pPr marL="914400" algn="l" rtl="0" fontAlgn="base">
              <a:spcBef>
                <a:spcPct val="0"/>
              </a:spcBef>
              <a:spcAft>
                <a:spcPct val="0"/>
              </a:spcAft>
              <a:defRPr sz="4400" kern="1200">
                <a:solidFill>
                  <a:schemeClr val="tx1"/>
                </a:solidFill>
                <a:latin typeface="+mn-lt"/>
                <a:ea typeface="+mn-ea"/>
                <a:cs typeface="+mn-cs"/>
              </a:defRPr>
            </a:lvl3pPr>
            <a:lvl4pPr marL="1371600" algn="l" rtl="0" fontAlgn="base">
              <a:spcBef>
                <a:spcPct val="0"/>
              </a:spcBef>
              <a:spcAft>
                <a:spcPct val="0"/>
              </a:spcAft>
              <a:defRPr sz="4400" kern="1200">
                <a:solidFill>
                  <a:schemeClr val="tx1"/>
                </a:solidFill>
                <a:latin typeface="+mn-lt"/>
                <a:ea typeface="+mn-ea"/>
                <a:cs typeface="+mn-cs"/>
              </a:defRPr>
            </a:lvl4pPr>
            <a:lvl5pPr marL="1828800" algn="l" rtl="0" fontAlgn="base">
              <a:spcBef>
                <a:spcPct val="0"/>
              </a:spcBef>
              <a:spcAft>
                <a:spcPct val="0"/>
              </a:spcAft>
              <a:defRPr sz="4400" kern="1200">
                <a:solidFill>
                  <a:schemeClr val="tx1"/>
                </a:solidFill>
                <a:latin typeface="+mn-lt"/>
                <a:ea typeface="+mn-ea"/>
                <a:cs typeface="+mn-cs"/>
              </a:defRPr>
            </a:lvl5pPr>
            <a:lvl6pPr marL="2286000" algn="l" defTabSz="914400" rtl="0" eaLnBrk="1" latinLnBrk="0" hangingPunct="1">
              <a:defRPr sz="4400" kern="1200">
                <a:solidFill>
                  <a:schemeClr val="tx1"/>
                </a:solidFill>
                <a:latin typeface="+mn-lt"/>
                <a:ea typeface="+mn-ea"/>
                <a:cs typeface="+mn-cs"/>
              </a:defRPr>
            </a:lvl6pPr>
            <a:lvl7pPr marL="2743200" algn="l" defTabSz="914400" rtl="0" eaLnBrk="1" latinLnBrk="0" hangingPunct="1">
              <a:defRPr sz="4400" kern="1200">
                <a:solidFill>
                  <a:schemeClr val="tx1"/>
                </a:solidFill>
                <a:latin typeface="+mn-lt"/>
                <a:ea typeface="+mn-ea"/>
                <a:cs typeface="+mn-cs"/>
              </a:defRPr>
            </a:lvl7pPr>
            <a:lvl8pPr marL="3200400" algn="l" defTabSz="914400" rtl="0" eaLnBrk="1" latinLnBrk="0" hangingPunct="1">
              <a:defRPr sz="4400" kern="1200">
                <a:solidFill>
                  <a:schemeClr val="tx1"/>
                </a:solidFill>
                <a:latin typeface="+mn-lt"/>
                <a:ea typeface="+mn-ea"/>
                <a:cs typeface="+mn-cs"/>
              </a:defRPr>
            </a:lvl8pPr>
            <a:lvl9pPr marL="3657600" algn="l" defTabSz="914400" rtl="0" eaLnBrk="1" latinLnBrk="0" hangingPunct="1">
              <a:defRPr sz="4400" kern="1200">
                <a:solidFill>
                  <a:schemeClr val="tx1"/>
                </a:solidFill>
                <a:latin typeface="+mn-lt"/>
                <a:ea typeface="+mn-ea"/>
                <a:cs typeface="+mn-cs"/>
              </a:defRPr>
            </a:lvl9pPr>
          </a:lstStyle>
          <a:p>
            <a:pPr algn="ctr">
              <a:defRPr/>
            </a:pPr>
            <a:endParaRPr lang="en-US"/>
          </a:p>
        </p:txBody>
      </p:sp>
      <p:sp>
        <p:nvSpPr>
          <p:cNvPr id="22" name="Left Brace 21">
            <a:extLst>
              <a:ext uri="{FF2B5EF4-FFF2-40B4-BE49-F238E27FC236}">
                <a16:creationId xmlns:a16="http://schemas.microsoft.com/office/drawing/2014/main" id="{30159AE1-A0AF-4A2A-2CF2-1E9A4762C298}"/>
              </a:ext>
              <a:ext uri="{C183D7F6-B498-43B3-948B-1728B52AA6E4}">
                <adec:decorative xmlns:adec="http://schemas.microsoft.com/office/drawing/2017/decorative" val="1"/>
              </a:ext>
            </a:extLst>
          </p:cNvPr>
          <p:cNvSpPr/>
          <p:nvPr/>
        </p:nvSpPr>
        <p:spPr>
          <a:xfrm rot="16200000">
            <a:off x="8558161" y="3665862"/>
            <a:ext cx="228600" cy="25908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rtl="0" fontAlgn="base">
              <a:spcBef>
                <a:spcPct val="0"/>
              </a:spcBef>
              <a:spcAft>
                <a:spcPct val="0"/>
              </a:spcAft>
              <a:defRPr sz="4400" kern="1200">
                <a:solidFill>
                  <a:schemeClr val="tx1"/>
                </a:solidFill>
                <a:latin typeface="+mn-lt"/>
                <a:ea typeface="+mn-ea"/>
                <a:cs typeface="+mn-cs"/>
              </a:defRPr>
            </a:lvl1pPr>
            <a:lvl2pPr marL="457200" algn="l" rtl="0" fontAlgn="base">
              <a:spcBef>
                <a:spcPct val="0"/>
              </a:spcBef>
              <a:spcAft>
                <a:spcPct val="0"/>
              </a:spcAft>
              <a:defRPr sz="4400" kern="1200">
                <a:solidFill>
                  <a:schemeClr val="tx1"/>
                </a:solidFill>
                <a:latin typeface="+mn-lt"/>
                <a:ea typeface="+mn-ea"/>
                <a:cs typeface="+mn-cs"/>
              </a:defRPr>
            </a:lvl2pPr>
            <a:lvl3pPr marL="914400" algn="l" rtl="0" fontAlgn="base">
              <a:spcBef>
                <a:spcPct val="0"/>
              </a:spcBef>
              <a:spcAft>
                <a:spcPct val="0"/>
              </a:spcAft>
              <a:defRPr sz="4400" kern="1200">
                <a:solidFill>
                  <a:schemeClr val="tx1"/>
                </a:solidFill>
                <a:latin typeface="+mn-lt"/>
                <a:ea typeface="+mn-ea"/>
                <a:cs typeface="+mn-cs"/>
              </a:defRPr>
            </a:lvl3pPr>
            <a:lvl4pPr marL="1371600" algn="l" rtl="0" fontAlgn="base">
              <a:spcBef>
                <a:spcPct val="0"/>
              </a:spcBef>
              <a:spcAft>
                <a:spcPct val="0"/>
              </a:spcAft>
              <a:defRPr sz="4400" kern="1200">
                <a:solidFill>
                  <a:schemeClr val="tx1"/>
                </a:solidFill>
                <a:latin typeface="+mn-lt"/>
                <a:ea typeface="+mn-ea"/>
                <a:cs typeface="+mn-cs"/>
              </a:defRPr>
            </a:lvl4pPr>
            <a:lvl5pPr marL="1828800" algn="l" rtl="0" fontAlgn="base">
              <a:spcBef>
                <a:spcPct val="0"/>
              </a:spcBef>
              <a:spcAft>
                <a:spcPct val="0"/>
              </a:spcAft>
              <a:defRPr sz="4400" kern="1200">
                <a:solidFill>
                  <a:schemeClr val="tx1"/>
                </a:solidFill>
                <a:latin typeface="+mn-lt"/>
                <a:ea typeface="+mn-ea"/>
                <a:cs typeface="+mn-cs"/>
              </a:defRPr>
            </a:lvl5pPr>
            <a:lvl6pPr marL="2286000" algn="l" defTabSz="914400" rtl="0" eaLnBrk="1" latinLnBrk="0" hangingPunct="1">
              <a:defRPr sz="4400" kern="1200">
                <a:solidFill>
                  <a:schemeClr val="tx1"/>
                </a:solidFill>
                <a:latin typeface="+mn-lt"/>
                <a:ea typeface="+mn-ea"/>
                <a:cs typeface="+mn-cs"/>
              </a:defRPr>
            </a:lvl6pPr>
            <a:lvl7pPr marL="2743200" algn="l" defTabSz="914400" rtl="0" eaLnBrk="1" latinLnBrk="0" hangingPunct="1">
              <a:defRPr sz="4400" kern="1200">
                <a:solidFill>
                  <a:schemeClr val="tx1"/>
                </a:solidFill>
                <a:latin typeface="+mn-lt"/>
                <a:ea typeface="+mn-ea"/>
                <a:cs typeface="+mn-cs"/>
              </a:defRPr>
            </a:lvl7pPr>
            <a:lvl8pPr marL="3200400" algn="l" defTabSz="914400" rtl="0" eaLnBrk="1" latinLnBrk="0" hangingPunct="1">
              <a:defRPr sz="4400" kern="1200">
                <a:solidFill>
                  <a:schemeClr val="tx1"/>
                </a:solidFill>
                <a:latin typeface="+mn-lt"/>
                <a:ea typeface="+mn-ea"/>
                <a:cs typeface="+mn-cs"/>
              </a:defRPr>
            </a:lvl8pPr>
            <a:lvl9pPr marL="3657600" algn="l" defTabSz="914400" rtl="0" eaLnBrk="1" latinLnBrk="0" hangingPunct="1">
              <a:defRPr sz="4400" kern="1200">
                <a:solidFill>
                  <a:schemeClr val="tx1"/>
                </a:solidFill>
                <a:latin typeface="+mn-lt"/>
                <a:ea typeface="+mn-ea"/>
                <a:cs typeface="+mn-cs"/>
              </a:defRPr>
            </a:lvl9pPr>
          </a:lstStyle>
          <a:p>
            <a:pPr algn="ctr">
              <a:defRPr/>
            </a:pPr>
            <a:endParaRPr lang="en-US"/>
          </a:p>
        </p:txBody>
      </p:sp>
      <p:sp>
        <p:nvSpPr>
          <p:cNvPr id="23" name="TextBox 31">
            <a:extLst>
              <a:ext uri="{FF2B5EF4-FFF2-40B4-BE49-F238E27FC236}">
                <a16:creationId xmlns:a16="http://schemas.microsoft.com/office/drawing/2014/main" id="{BD0C4E8B-34E4-8FE5-F131-C062650818B2}"/>
              </a:ext>
            </a:extLst>
          </p:cNvPr>
          <p:cNvSpPr txBox="1">
            <a:spLocks noChangeArrowheads="1"/>
          </p:cNvSpPr>
          <p:nvPr/>
        </p:nvSpPr>
        <p:spPr bwMode="auto">
          <a:xfrm>
            <a:off x="8266061" y="5008888"/>
            <a:ext cx="7259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1" hangingPunct="1"/>
            <a:r>
              <a:rPr lang="en-US" sz="1200" i="1"/>
              <a:t>p factors</a:t>
            </a:r>
            <a:endParaRPr lang="en-US" sz="1200" i="1" dirty="0"/>
          </a:p>
        </p:txBody>
      </p:sp>
      <p:sp>
        <p:nvSpPr>
          <p:cNvPr id="24" name="Left Brace 23">
            <a:extLst>
              <a:ext uri="{FF2B5EF4-FFF2-40B4-BE49-F238E27FC236}">
                <a16:creationId xmlns:a16="http://schemas.microsoft.com/office/drawing/2014/main" id="{592BF913-641C-383C-61AB-58B7F2566E6F}"/>
              </a:ext>
              <a:ext uri="{C183D7F6-B498-43B3-948B-1728B52AA6E4}">
                <adec:decorative xmlns:adec="http://schemas.microsoft.com/office/drawing/2017/decorative" val="1"/>
              </a:ext>
            </a:extLst>
          </p:cNvPr>
          <p:cNvSpPr/>
          <p:nvPr/>
        </p:nvSpPr>
        <p:spPr>
          <a:xfrm rot="16200000">
            <a:off x="8558161" y="2141862"/>
            <a:ext cx="228600" cy="25908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rtl="0" fontAlgn="base">
              <a:spcBef>
                <a:spcPct val="0"/>
              </a:spcBef>
              <a:spcAft>
                <a:spcPct val="0"/>
              </a:spcAft>
              <a:defRPr sz="4400" kern="1200">
                <a:solidFill>
                  <a:schemeClr val="tx1"/>
                </a:solidFill>
                <a:latin typeface="+mn-lt"/>
                <a:ea typeface="+mn-ea"/>
                <a:cs typeface="+mn-cs"/>
              </a:defRPr>
            </a:lvl1pPr>
            <a:lvl2pPr marL="457200" algn="l" rtl="0" fontAlgn="base">
              <a:spcBef>
                <a:spcPct val="0"/>
              </a:spcBef>
              <a:spcAft>
                <a:spcPct val="0"/>
              </a:spcAft>
              <a:defRPr sz="4400" kern="1200">
                <a:solidFill>
                  <a:schemeClr val="tx1"/>
                </a:solidFill>
                <a:latin typeface="+mn-lt"/>
                <a:ea typeface="+mn-ea"/>
                <a:cs typeface="+mn-cs"/>
              </a:defRPr>
            </a:lvl2pPr>
            <a:lvl3pPr marL="914400" algn="l" rtl="0" fontAlgn="base">
              <a:spcBef>
                <a:spcPct val="0"/>
              </a:spcBef>
              <a:spcAft>
                <a:spcPct val="0"/>
              </a:spcAft>
              <a:defRPr sz="4400" kern="1200">
                <a:solidFill>
                  <a:schemeClr val="tx1"/>
                </a:solidFill>
                <a:latin typeface="+mn-lt"/>
                <a:ea typeface="+mn-ea"/>
                <a:cs typeface="+mn-cs"/>
              </a:defRPr>
            </a:lvl3pPr>
            <a:lvl4pPr marL="1371600" algn="l" rtl="0" fontAlgn="base">
              <a:spcBef>
                <a:spcPct val="0"/>
              </a:spcBef>
              <a:spcAft>
                <a:spcPct val="0"/>
              </a:spcAft>
              <a:defRPr sz="4400" kern="1200">
                <a:solidFill>
                  <a:schemeClr val="tx1"/>
                </a:solidFill>
                <a:latin typeface="+mn-lt"/>
                <a:ea typeface="+mn-ea"/>
                <a:cs typeface="+mn-cs"/>
              </a:defRPr>
            </a:lvl4pPr>
            <a:lvl5pPr marL="1828800" algn="l" rtl="0" fontAlgn="base">
              <a:spcBef>
                <a:spcPct val="0"/>
              </a:spcBef>
              <a:spcAft>
                <a:spcPct val="0"/>
              </a:spcAft>
              <a:defRPr sz="4400" kern="1200">
                <a:solidFill>
                  <a:schemeClr val="tx1"/>
                </a:solidFill>
                <a:latin typeface="+mn-lt"/>
                <a:ea typeface="+mn-ea"/>
                <a:cs typeface="+mn-cs"/>
              </a:defRPr>
            </a:lvl5pPr>
            <a:lvl6pPr marL="2286000" algn="l" defTabSz="914400" rtl="0" eaLnBrk="1" latinLnBrk="0" hangingPunct="1">
              <a:defRPr sz="4400" kern="1200">
                <a:solidFill>
                  <a:schemeClr val="tx1"/>
                </a:solidFill>
                <a:latin typeface="+mn-lt"/>
                <a:ea typeface="+mn-ea"/>
                <a:cs typeface="+mn-cs"/>
              </a:defRPr>
            </a:lvl6pPr>
            <a:lvl7pPr marL="2743200" algn="l" defTabSz="914400" rtl="0" eaLnBrk="1" latinLnBrk="0" hangingPunct="1">
              <a:defRPr sz="4400" kern="1200">
                <a:solidFill>
                  <a:schemeClr val="tx1"/>
                </a:solidFill>
                <a:latin typeface="+mn-lt"/>
                <a:ea typeface="+mn-ea"/>
                <a:cs typeface="+mn-cs"/>
              </a:defRPr>
            </a:lvl7pPr>
            <a:lvl8pPr marL="3200400" algn="l" defTabSz="914400" rtl="0" eaLnBrk="1" latinLnBrk="0" hangingPunct="1">
              <a:defRPr sz="4400" kern="1200">
                <a:solidFill>
                  <a:schemeClr val="tx1"/>
                </a:solidFill>
                <a:latin typeface="+mn-lt"/>
                <a:ea typeface="+mn-ea"/>
                <a:cs typeface="+mn-cs"/>
              </a:defRPr>
            </a:lvl8pPr>
            <a:lvl9pPr marL="3657600" algn="l" defTabSz="914400" rtl="0" eaLnBrk="1" latinLnBrk="0" hangingPunct="1">
              <a:defRPr sz="4400" kern="1200">
                <a:solidFill>
                  <a:schemeClr val="tx1"/>
                </a:solidFill>
                <a:latin typeface="+mn-lt"/>
                <a:ea typeface="+mn-ea"/>
                <a:cs typeface="+mn-cs"/>
              </a:defRPr>
            </a:lvl9pPr>
          </a:lstStyle>
          <a:p>
            <a:pPr algn="ctr">
              <a:defRPr/>
            </a:pPr>
            <a:endParaRPr lang="en-US"/>
          </a:p>
        </p:txBody>
      </p:sp>
      <p:sp>
        <p:nvSpPr>
          <p:cNvPr id="25" name="TextBox 34">
            <a:extLst>
              <a:ext uri="{FF2B5EF4-FFF2-40B4-BE49-F238E27FC236}">
                <a16:creationId xmlns:a16="http://schemas.microsoft.com/office/drawing/2014/main" id="{42CE33AA-D219-D4FB-44D1-AF36ED68AFB2}"/>
              </a:ext>
            </a:extLst>
          </p:cNvPr>
          <p:cNvSpPr txBox="1">
            <a:spLocks noChangeArrowheads="1"/>
          </p:cNvSpPr>
          <p:nvPr/>
        </p:nvSpPr>
        <p:spPr bwMode="auto">
          <a:xfrm>
            <a:off x="8254950" y="3451551"/>
            <a:ext cx="7008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4400" kern="1200">
                <a:solidFill>
                  <a:schemeClr val="tx2"/>
                </a:solidFill>
                <a:latin typeface="Orator Std" charset="0"/>
                <a:ea typeface="MS PGothic" pitchFamily="34" charset="-128"/>
                <a:cs typeface="+mn-cs"/>
              </a:defRPr>
            </a:lvl1pPr>
            <a:lvl2pPr marL="457200" algn="l" rtl="0" fontAlgn="base">
              <a:spcBef>
                <a:spcPct val="0"/>
              </a:spcBef>
              <a:spcAft>
                <a:spcPct val="0"/>
              </a:spcAft>
              <a:defRPr sz="4400" kern="1200">
                <a:solidFill>
                  <a:schemeClr val="tx2"/>
                </a:solidFill>
                <a:latin typeface="Orator Std" charset="0"/>
                <a:ea typeface="MS PGothic" pitchFamily="34" charset="-128"/>
                <a:cs typeface="+mn-cs"/>
              </a:defRPr>
            </a:lvl2pPr>
            <a:lvl3pPr marL="914400" algn="l" rtl="0" fontAlgn="base">
              <a:spcBef>
                <a:spcPct val="0"/>
              </a:spcBef>
              <a:spcAft>
                <a:spcPct val="0"/>
              </a:spcAft>
              <a:defRPr sz="4400" kern="1200">
                <a:solidFill>
                  <a:schemeClr val="tx2"/>
                </a:solidFill>
                <a:latin typeface="Orator Std" charset="0"/>
                <a:ea typeface="MS PGothic" pitchFamily="34" charset="-128"/>
                <a:cs typeface="+mn-cs"/>
              </a:defRPr>
            </a:lvl3pPr>
            <a:lvl4pPr marL="1371600" algn="l" rtl="0" fontAlgn="base">
              <a:spcBef>
                <a:spcPct val="0"/>
              </a:spcBef>
              <a:spcAft>
                <a:spcPct val="0"/>
              </a:spcAft>
              <a:defRPr sz="4400" kern="1200">
                <a:solidFill>
                  <a:schemeClr val="tx2"/>
                </a:solidFill>
                <a:latin typeface="Orator Std" charset="0"/>
                <a:ea typeface="MS PGothic" pitchFamily="34" charset="-128"/>
                <a:cs typeface="+mn-cs"/>
              </a:defRPr>
            </a:lvl4pPr>
            <a:lvl5pPr marL="1828800" algn="l" rtl="0" fontAlgn="base">
              <a:spcBef>
                <a:spcPct val="0"/>
              </a:spcBef>
              <a:spcAft>
                <a:spcPct val="0"/>
              </a:spcAft>
              <a:defRPr sz="4400" kern="1200">
                <a:solidFill>
                  <a:schemeClr val="tx2"/>
                </a:solidFill>
                <a:latin typeface="Orator Std" charset="0"/>
                <a:ea typeface="MS PGothic" pitchFamily="34" charset="-128"/>
                <a:cs typeface="+mn-cs"/>
              </a:defRPr>
            </a:lvl5pPr>
            <a:lvl6pPr marL="2286000" algn="l" defTabSz="914400" rtl="0" eaLnBrk="1" latinLnBrk="0" hangingPunct="1">
              <a:defRPr sz="4400" kern="1200">
                <a:solidFill>
                  <a:schemeClr val="tx2"/>
                </a:solidFill>
                <a:latin typeface="Orator Std" charset="0"/>
                <a:ea typeface="MS PGothic" pitchFamily="34" charset="-128"/>
                <a:cs typeface="+mn-cs"/>
              </a:defRPr>
            </a:lvl6pPr>
            <a:lvl7pPr marL="2743200" algn="l" defTabSz="914400" rtl="0" eaLnBrk="1" latinLnBrk="0" hangingPunct="1">
              <a:defRPr sz="4400" kern="1200">
                <a:solidFill>
                  <a:schemeClr val="tx2"/>
                </a:solidFill>
                <a:latin typeface="Orator Std" charset="0"/>
                <a:ea typeface="MS PGothic" pitchFamily="34" charset="-128"/>
                <a:cs typeface="+mn-cs"/>
              </a:defRPr>
            </a:lvl7pPr>
            <a:lvl8pPr marL="3200400" algn="l" defTabSz="914400" rtl="0" eaLnBrk="1" latinLnBrk="0" hangingPunct="1">
              <a:defRPr sz="4400" kern="1200">
                <a:solidFill>
                  <a:schemeClr val="tx2"/>
                </a:solidFill>
                <a:latin typeface="Orator Std" charset="0"/>
                <a:ea typeface="MS PGothic" pitchFamily="34" charset="-128"/>
                <a:cs typeface="+mn-cs"/>
              </a:defRPr>
            </a:lvl8pPr>
            <a:lvl9pPr marL="3657600" algn="l" defTabSz="914400" rtl="0" eaLnBrk="1" latinLnBrk="0" hangingPunct="1">
              <a:defRPr sz="4400" kern="1200">
                <a:solidFill>
                  <a:schemeClr val="tx2"/>
                </a:solidFill>
                <a:latin typeface="Orator Std" charset="0"/>
                <a:ea typeface="MS PGothic" pitchFamily="34" charset="-128"/>
                <a:cs typeface="+mn-cs"/>
              </a:defRPr>
            </a:lvl9pPr>
          </a:lstStyle>
          <a:p>
            <a:pPr eaLnBrk="1" hangingPunct="1"/>
            <a:r>
              <a:rPr lang="en-US" sz="1200" i="1"/>
              <a:t>j species</a:t>
            </a:r>
            <a:endParaRPr lang="en-US" sz="1200" i="1" dirty="0"/>
          </a:p>
        </p:txBody>
      </p:sp>
      <p:sp>
        <p:nvSpPr>
          <p:cNvPr id="4" name="Slide Number Placeholder 3">
            <a:extLst>
              <a:ext uri="{FF2B5EF4-FFF2-40B4-BE49-F238E27FC236}">
                <a16:creationId xmlns:a16="http://schemas.microsoft.com/office/drawing/2014/main" id="{50501EA6-5345-DF69-50FF-08B533F5CC2A}"/>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1064651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5E9C-98BE-4A61-2204-B6F9F05E7567}"/>
              </a:ext>
            </a:extLst>
          </p:cNvPr>
          <p:cNvSpPr>
            <a:spLocks noGrp="1"/>
          </p:cNvSpPr>
          <p:nvPr>
            <p:ph type="title"/>
          </p:nvPr>
        </p:nvSpPr>
        <p:spPr/>
        <p:txBody>
          <a:bodyPr/>
          <a:lstStyle/>
          <a:p>
            <a:r>
              <a:rPr lang="en-US" dirty="0"/>
              <a:t>PMF Fundamentals</a:t>
            </a:r>
          </a:p>
        </p:txBody>
      </p:sp>
      <p:pic>
        <p:nvPicPr>
          <p:cNvPr id="5" name="Picture 2" descr="Fundamentals of PMF, such as input/output specification, base model execution, displacement execution, bootstrap execution, and BS-DISP execution">
            <a:extLst>
              <a:ext uri="{FF2B5EF4-FFF2-40B4-BE49-F238E27FC236}">
                <a16:creationId xmlns:a16="http://schemas.microsoft.com/office/drawing/2014/main" id="{373F3EAA-443C-23B9-B239-33ADCCA9E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215" y="1461551"/>
            <a:ext cx="7401182" cy="5256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9B4E32CA-B443-B788-145D-93C0D4970828}"/>
              </a:ext>
            </a:extLst>
          </p:cNvPr>
          <p:cNvSpPr txBox="1"/>
          <p:nvPr/>
        </p:nvSpPr>
        <p:spPr>
          <a:xfrm>
            <a:off x="8203894" y="6581001"/>
            <a:ext cx="3124201" cy="276999"/>
          </a:xfrm>
          <a:prstGeom prst="rect">
            <a:avLst/>
          </a:prstGeom>
          <a:noFill/>
        </p:spPr>
        <p:txBody>
          <a:bodyPr wrap="square" rtlCol="0">
            <a:spAutoFit/>
          </a:bodyPr>
          <a:lstStyle/>
          <a:p>
            <a:r>
              <a:rPr lang="en-US" sz="1200" dirty="0"/>
              <a:t>PMF 5.0 Fundamentals and User Guide </a:t>
            </a:r>
          </a:p>
        </p:txBody>
      </p:sp>
      <p:sp>
        <p:nvSpPr>
          <p:cNvPr id="3" name="TextBox 2">
            <a:extLst>
              <a:ext uri="{FF2B5EF4-FFF2-40B4-BE49-F238E27FC236}">
                <a16:creationId xmlns:a16="http://schemas.microsoft.com/office/drawing/2014/main" id="{EF00EA7B-F61D-EC98-E92E-52A2A256EA11}"/>
              </a:ext>
              <a:ext uri="{C183D7F6-B498-43B3-948B-1728B52AA6E4}">
                <adec:decorative xmlns:adec="http://schemas.microsoft.com/office/drawing/2017/decorative" val="1"/>
              </a:ext>
            </a:extLst>
          </p:cNvPr>
          <p:cNvSpPr txBox="1"/>
          <p:nvPr/>
        </p:nvSpPr>
        <p:spPr>
          <a:xfrm>
            <a:off x="5637474" y="1723251"/>
            <a:ext cx="1129085" cy="276999"/>
          </a:xfrm>
          <a:prstGeom prst="rect">
            <a:avLst/>
          </a:prstGeom>
          <a:gradFill flip="none" rotWithShape="1">
            <a:gsLst>
              <a:gs pos="0">
                <a:schemeClr val="bg2">
                  <a:lumMod val="90000"/>
                  <a:tint val="66000"/>
                  <a:satMod val="160000"/>
                </a:schemeClr>
              </a:gs>
              <a:gs pos="50000">
                <a:schemeClr val="bg2">
                  <a:lumMod val="90000"/>
                  <a:tint val="44500"/>
                  <a:satMod val="160000"/>
                </a:schemeClr>
              </a:gs>
              <a:gs pos="100000">
                <a:schemeClr val="bg2">
                  <a:lumMod val="90000"/>
                  <a:tint val="23500"/>
                  <a:satMod val="160000"/>
                </a:schemeClr>
              </a:gs>
            </a:gsLst>
            <a:lin ang="5400000" scaled="1"/>
            <a:tileRect/>
          </a:gradFill>
          <a:ln>
            <a:noFill/>
          </a:ln>
        </p:spPr>
        <p:txBody>
          <a:bodyPr wrap="square" rtlCol="0">
            <a:spAutoFit/>
          </a:bodyPr>
          <a:lstStyle/>
          <a:p>
            <a:r>
              <a:rPr lang="en-US" sz="1200" dirty="0"/>
              <a:t>Displacement</a:t>
            </a:r>
          </a:p>
        </p:txBody>
      </p:sp>
      <p:sp>
        <p:nvSpPr>
          <p:cNvPr id="4" name="Slide Number Placeholder 3">
            <a:extLst>
              <a:ext uri="{FF2B5EF4-FFF2-40B4-BE49-F238E27FC236}">
                <a16:creationId xmlns:a16="http://schemas.microsoft.com/office/drawing/2014/main" id="{50501EA6-5345-DF69-50FF-08B533F5CC2A}"/>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350050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C9A0-5CA2-D4B0-A767-F29C4B1BD18D}"/>
              </a:ext>
            </a:extLst>
          </p:cNvPr>
          <p:cNvSpPr>
            <a:spLocks noGrp="1"/>
          </p:cNvSpPr>
          <p:nvPr>
            <p:ph type="title"/>
          </p:nvPr>
        </p:nvSpPr>
        <p:spPr/>
        <p:txBody>
          <a:bodyPr/>
          <a:lstStyle/>
          <a:p>
            <a:r>
              <a:rPr lang="en-US" dirty="0"/>
              <a:t>EPA’s PMF Tool Process</a:t>
            </a:r>
          </a:p>
        </p:txBody>
      </p:sp>
      <p:sp>
        <p:nvSpPr>
          <p:cNvPr id="3" name="Content Placeholder 2">
            <a:extLst>
              <a:ext uri="{FF2B5EF4-FFF2-40B4-BE49-F238E27FC236}">
                <a16:creationId xmlns:a16="http://schemas.microsoft.com/office/drawing/2014/main" id="{E6206283-FA30-1BE0-416F-B6ECEAF07FBD}"/>
              </a:ext>
            </a:extLst>
          </p:cNvPr>
          <p:cNvSpPr>
            <a:spLocks noGrp="1"/>
          </p:cNvSpPr>
          <p:nvPr>
            <p:ph idx="1"/>
          </p:nvPr>
        </p:nvSpPr>
        <p:spPr>
          <a:xfrm>
            <a:off x="677334" y="1664830"/>
            <a:ext cx="10899148" cy="3880773"/>
          </a:xfrm>
        </p:spPr>
        <p:txBody>
          <a:bodyPr>
            <a:normAutofit/>
          </a:bodyPr>
          <a:lstStyle/>
          <a:p>
            <a:pPr marL="514350" indent="-514350">
              <a:buAutoNum type="arabicPeriod"/>
            </a:pPr>
            <a:r>
              <a:rPr lang="en-US" sz="2800" dirty="0"/>
              <a:t>Input Data</a:t>
            </a:r>
          </a:p>
          <a:p>
            <a:pPr marL="514350" indent="-514350">
              <a:buAutoNum type="arabicPeriod"/>
            </a:pPr>
            <a:r>
              <a:rPr lang="en-US" sz="2800" dirty="0"/>
              <a:t>Data diagnostics</a:t>
            </a:r>
          </a:p>
          <a:p>
            <a:pPr marL="514350" indent="-514350">
              <a:buAutoNum type="arabicPeriod"/>
            </a:pPr>
            <a:r>
              <a:rPr lang="en-US" sz="2800" dirty="0"/>
              <a:t>Base model run 1</a:t>
            </a:r>
          </a:p>
          <a:p>
            <a:pPr marL="514350" indent="-514350">
              <a:buAutoNum type="arabicPeriod"/>
            </a:pPr>
            <a:r>
              <a:rPr lang="en-US" sz="2800" dirty="0"/>
              <a:t>Base model run diagnostics</a:t>
            </a:r>
          </a:p>
          <a:p>
            <a:pPr marL="514350" indent="-514350">
              <a:buAutoNum type="arabicPeriod"/>
            </a:pPr>
            <a:r>
              <a:rPr lang="en-US" sz="2800" dirty="0"/>
              <a:t>Base model run 2</a:t>
            </a:r>
          </a:p>
          <a:p>
            <a:pPr marL="514350" indent="-514350">
              <a:buAutoNum type="arabicPeriod"/>
            </a:pPr>
            <a:r>
              <a:rPr lang="en-US" sz="2800" dirty="0"/>
              <a:t>Source factor profile analysis</a:t>
            </a:r>
          </a:p>
          <a:p>
            <a:endParaRPr lang="en-US" sz="2800" dirty="0"/>
          </a:p>
          <a:p>
            <a:endParaRPr lang="en-US" sz="2800" dirty="0"/>
          </a:p>
          <a:p>
            <a:endParaRPr lang="en-US" sz="2800" b="1" dirty="0"/>
          </a:p>
          <a:p>
            <a:endParaRPr lang="en-US" sz="2800" dirty="0">
              <a:solidFill>
                <a:srgbClr val="717171"/>
              </a:solidFill>
            </a:endParaRPr>
          </a:p>
          <a:p>
            <a:endParaRPr lang="en-US" sz="2800" dirty="0"/>
          </a:p>
        </p:txBody>
      </p:sp>
      <p:sp>
        <p:nvSpPr>
          <p:cNvPr id="4" name="Slide Number Placeholder 3">
            <a:extLst>
              <a:ext uri="{FF2B5EF4-FFF2-40B4-BE49-F238E27FC236}">
                <a16:creationId xmlns:a16="http://schemas.microsoft.com/office/drawing/2014/main" id="{B41C4FFC-B991-9010-7AA1-7FEF12C92B1D}"/>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40811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56296E-6455-ADFD-6CA3-E279161B5FE6}"/>
              </a:ext>
            </a:extLst>
          </p:cNvPr>
          <p:cNvSpPr>
            <a:spLocks noGrp="1"/>
          </p:cNvSpPr>
          <p:nvPr>
            <p:ph type="title"/>
          </p:nvPr>
        </p:nvSpPr>
        <p:spPr/>
        <p:txBody>
          <a:bodyPr/>
          <a:lstStyle/>
          <a:p>
            <a:r>
              <a:rPr lang="en-US" dirty="0"/>
              <a:t>Step 1. Input Data</a:t>
            </a:r>
          </a:p>
        </p:txBody>
      </p:sp>
      <p:sp>
        <p:nvSpPr>
          <p:cNvPr id="6" name="Text Placeholder 5">
            <a:extLst>
              <a:ext uri="{FF2B5EF4-FFF2-40B4-BE49-F238E27FC236}">
                <a16:creationId xmlns:a16="http://schemas.microsoft.com/office/drawing/2014/main" id="{245D1F7E-616D-0958-2EC1-FAF71BC10D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10A0C2-C950-5DBC-D639-96C81CD09BF6}"/>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931176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5E7F02-884A-094C-68B0-F171A8E0760B}"/>
              </a:ext>
            </a:extLst>
          </p:cNvPr>
          <p:cNvSpPr>
            <a:spLocks noGrp="1"/>
          </p:cNvSpPr>
          <p:nvPr>
            <p:ph type="title"/>
          </p:nvPr>
        </p:nvSpPr>
        <p:spPr/>
        <p:txBody>
          <a:bodyPr/>
          <a:lstStyle/>
          <a:p>
            <a:r>
              <a:rPr lang="en-US" dirty="0"/>
              <a:t>Monitoring Sites</a:t>
            </a:r>
          </a:p>
        </p:txBody>
      </p:sp>
      <p:pic>
        <p:nvPicPr>
          <p:cNvPr id="7" name="Picture 2" descr="Map of percent of households using biomass, as well as monitoring sites across the city">
            <a:extLst>
              <a:ext uri="{FF2B5EF4-FFF2-40B4-BE49-F238E27FC236}">
                <a16:creationId xmlns:a16="http://schemas.microsoft.com/office/drawing/2014/main" id="{AC08DDF4-06BE-83F6-9ED4-81FFC3151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944" y="1347118"/>
            <a:ext cx="4199884" cy="5151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DC2090FF-1D23-D7BE-73AA-774D4C2D56FE}"/>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1167947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0AE3-0462-7AE8-5BB1-1FC52487EEF8}"/>
              </a:ext>
            </a:extLst>
          </p:cNvPr>
          <p:cNvSpPr>
            <a:spLocks noGrp="1"/>
          </p:cNvSpPr>
          <p:nvPr>
            <p:ph type="title"/>
          </p:nvPr>
        </p:nvSpPr>
        <p:spPr/>
        <p:txBody>
          <a:bodyPr/>
          <a:lstStyle/>
          <a:p>
            <a:r>
              <a:rPr lang="en-US" dirty="0"/>
              <a:t>Getting Started with PMF</a:t>
            </a:r>
          </a:p>
        </p:txBody>
      </p:sp>
      <p:sp>
        <p:nvSpPr>
          <p:cNvPr id="3" name="Content Placeholder 2">
            <a:extLst>
              <a:ext uri="{FF2B5EF4-FFF2-40B4-BE49-F238E27FC236}">
                <a16:creationId xmlns:a16="http://schemas.microsoft.com/office/drawing/2014/main" id="{DB162039-BE67-19C7-4AE9-6A4506C91F7B}"/>
              </a:ext>
            </a:extLst>
          </p:cNvPr>
          <p:cNvSpPr>
            <a:spLocks noGrp="1"/>
          </p:cNvSpPr>
          <p:nvPr>
            <p:ph idx="1"/>
          </p:nvPr>
        </p:nvSpPr>
        <p:spPr>
          <a:xfrm>
            <a:off x="677334" y="1789191"/>
            <a:ext cx="10899148" cy="3880773"/>
          </a:xfrm>
        </p:spPr>
        <p:txBody>
          <a:bodyPr/>
          <a:lstStyle/>
          <a:p>
            <a:pPr marL="514350" indent="-514350">
              <a:buAutoNum type="arabicPeriod"/>
            </a:pPr>
            <a:r>
              <a:rPr lang="en-US" sz="1800" dirty="0"/>
              <a:t>Sample species concentrations</a:t>
            </a:r>
          </a:p>
          <a:p>
            <a:pPr marL="514350" indent="-514350">
              <a:buAutoNum type="arabicPeriod"/>
            </a:pPr>
            <a:r>
              <a:rPr lang="en-US" sz="1800" dirty="0"/>
              <a:t>Sample species uncertainty values</a:t>
            </a:r>
          </a:p>
          <a:p>
            <a:pPr marL="0" indent="0">
              <a:buNone/>
            </a:pPr>
            <a:endParaRPr lang="en-US" dirty="0"/>
          </a:p>
        </p:txBody>
      </p:sp>
      <p:pic>
        <p:nvPicPr>
          <p:cNvPr id="6" name="Picture 2" descr="Window in EPA PMF tool">
            <a:extLst>
              <a:ext uri="{FF2B5EF4-FFF2-40B4-BE49-F238E27FC236}">
                <a16:creationId xmlns:a16="http://schemas.microsoft.com/office/drawing/2014/main" id="{160D621E-3513-F020-F25F-1232C65E9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490" y="2940426"/>
            <a:ext cx="7168312" cy="2922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D0E0F363-234B-89BD-200B-F965823275B6}"/>
              </a:ext>
            </a:extLst>
          </p:cNvPr>
          <p:cNvSpPr txBox="1"/>
          <p:nvPr/>
        </p:nvSpPr>
        <p:spPr>
          <a:xfrm>
            <a:off x="3955056" y="6583099"/>
            <a:ext cx="7400796" cy="461665"/>
          </a:xfrm>
          <a:prstGeom prst="rect">
            <a:avLst/>
          </a:prstGeom>
          <a:noFill/>
        </p:spPr>
        <p:txBody>
          <a:bodyPr wrap="square" lIns="91440" tIns="45720" rIns="91440" bIns="45720" rtlCol="0" anchor="t">
            <a:spAutoFit/>
          </a:bodyPr>
          <a:lstStyle/>
          <a:p>
            <a:r>
              <a:rPr lang="en-US" sz="1200" dirty="0">
                <a:hlinkClick r:id="rId3"/>
              </a:rPr>
              <a:t>https://www.epa.gov/air-research/positive-matrix-factorization-model-environmental-data-analyses</a:t>
            </a:r>
            <a:r>
              <a:rPr lang="en-US" sz="1200" dirty="0"/>
              <a:t> </a:t>
            </a:r>
            <a:endParaRPr lang="en-US" dirty="0"/>
          </a:p>
          <a:p>
            <a:endParaRPr lang="en-US" sz="1200" dirty="0"/>
          </a:p>
        </p:txBody>
      </p:sp>
      <p:sp>
        <p:nvSpPr>
          <p:cNvPr id="4" name="Slide Number Placeholder 3">
            <a:extLst>
              <a:ext uri="{FF2B5EF4-FFF2-40B4-BE49-F238E27FC236}">
                <a16:creationId xmlns:a16="http://schemas.microsoft.com/office/drawing/2014/main" id="{3B03D96F-C714-711E-8B56-4342E48FAD0B}"/>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567524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0AE3-0462-7AE8-5BB1-1FC52487EEF8}"/>
              </a:ext>
            </a:extLst>
          </p:cNvPr>
          <p:cNvSpPr>
            <a:spLocks noGrp="1"/>
          </p:cNvSpPr>
          <p:nvPr>
            <p:ph type="title"/>
          </p:nvPr>
        </p:nvSpPr>
        <p:spPr/>
        <p:txBody>
          <a:bodyPr/>
          <a:lstStyle/>
          <a:p>
            <a:r>
              <a:rPr lang="en-US" dirty="0"/>
              <a:t>Concentration Files</a:t>
            </a:r>
          </a:p>
        </p:txBody>
      </p:sp>
      <p:sp>
        <p:nvSpPr>
          <p:cNvPr id="3" name="Content Placeholder 2">
            <a:extLst>
              <a:ext uri="{FF2B5EF4-FFF2-40B4-BE49-F238E27FC236}">
                <a16:creationId xmlns:a16="http://schemas.microsoft.com/office/drawing/2014/main" id="{DB162039-BE67-19C7-4AE9-6A4506C91F7B}"/>
              </a:ext>
            </a:extLst>
          </p:cNvPr>
          <p:cNvSpPr>
            <a:spLocks noGrp="1"/>
          </p:cNvSpPr>
          <p:nvPr>
            <p:ph idx="1"/>
          </p:nvPr>
        </p:nvSpPr>
        <p:spPr>
          <a:xfrm>
            <a:off x="677334" y="1347503"/>
            <a:ext cx="10899148" cy="2102886"/>
          </a:xfrm>
        </p:spPr>
        <p:txBody>
          <a:bodyPr/>
          <a:lstStyle/>
          <a:p>
            <a:pPr marL="285750" indent="-285750">
              <a:buFont typeface="Arial" panose="020B0604020202020204" pitchFamily="34" charset="0"/>
              <a:buChar char="•"/>
            </a:pPr>
            <a:r>
              <a:rPr lang="en-US" dirty="0"/>
              <a:t>Headers for both sheets must be identical; can’t have spaces</a:t>
            </a:r>
          </a:p>
          <a:p>
            <a:pPr marL="285750" indent="-285750">
              <a:buFont typeface="Arial" panose="020B0604020202020204" pitchFamily="34" charset="0"/>
              <a:buChar char="•"/>
            </a:pPr>
            <a:r>
              <a:rPr lang="en-US" dirty="0"/>
              <a:t>Missing data must be listed as -999</a:t>
            </a:r>
          </a:p>
          <a:p>
            <a:pPr marL="285750" indent="-285750">
              <a:buFont typeface="Arial" panose="020B0604020202020204" pitchFamily="34" charset="0"/>
              <a:buChar char="•"/>
            </a:pPr>
            <a:r>
              <a:rPr lang="en-US" dirty="0"/>
              <a:t>During file preparation, remove species with more than 50% of samples missing or below detection limit</a:t>
            </a:r>
          </a:p>
          <a:p>
            <a:pPr marL="285750" indent="-285750">
              <a:buFont typeface="Arial" panose="020B0604020202020204" pitchFamily="34" charset="0"/>
              <a:buChar char="•"/>
            </a:pPr>
            <a:r>
              <a:rPr lang="en-US" dirty="0"/>
              <a:t>Uncertainty files can be observation-based or equation-based</a:t>
            </a:r>
          </a:p>
          <a:p>
            <a:endParaRPr lang="en-US" dirty="0"/>
          </a:p>
        </p:txBody>
      </p:sp>
      <p:sp>
        <p:nvSpPr>
          <p:cNvPr id="7" name="TextBox 6">
            <a:extLst>
              <a:ext uri="{FF2B5EF4-FFF2-40B4-BE49-F238E27FC236}">
                <a16:creationId xmlns:a16="http://schemas.microsoft.com/office/drawing/2014/main" id="{CBD2C198-6570-CF0A-00CF-EF2D8C08B6EA}"/>
              </a:ext>
            </a:extLst>
          </p:cNvPr>
          <p:cNvSpPr txBox="1"/>
          <p:nvPr/>
        </p:nvSpPr>
        <p:spPr>
          <a:xfrm>
            <a:off x="2162804" y="3402939"/>
            <a:ext cx="2063385" cy="369332"/>
          </a:xfrm>
          <a:prstGeom prst="rect">
            <a:avLst/>
          </a:prstGeom>
          <a:noFill/>
          <a:ln w="25400">
            <a:solidFill>
              <a:schemeClr val="accent1"/>
            </a:solidFill>
          </a:ln>
        </p:spPr>
        <p:txBody>
          <a:bodyPr wrap="none" rtlCol="0">
            <a:spAutoFit/>
          </a:bodyPr>
          <a:lstStyle/>
          <a:p>
            <a:r>
              <a:rPr lang="en-US" dirty="0"/>
              <a:t>Concentration file</a:t>
            </a:r>
          </a:p>
        </p:txBody>
      </p:sp>
      <p:pic>
        <p:nvPicPr>
          <p:cNvPr id="5" name="Picture 4" descr="Concentration file">
            <a:extLst>
              <a:ext uri="{FF2B5EF4-FFF2-40B4-BE49-F238E27FC236}">
                <a16:creationId xmlns:a16="http://schemas.microsoft.com/office/drawing/2014/main" id="{3905A12C-EAE2-EDC6-568D-7AC8EAB51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95" y="3953041"/>
            <a:ext cx="5226392" cy="2102886"/>
          </a:xfrm>
          <a:prstGeom prst="rect">
            <a:avLst/>
          </a:prstGeom>
          <a:noFill/>
          <a:ln w="254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163FAB76-F081-6201-B1C5-E66E7361BE60}"/>
              </a:ext>
            </a:extLst>
          </p:cNvPr>
          <p:cNvSpPr txBox="1"/>
          <p:nvPr/>
        </p:nvSpPr>
        <p:spPr>
          <a:xfrm>
            <a:off x="7663701" y="3402939"/>
            <a:ext cx="1814920" cy="369332"/>
          </a:xfrm>
          <a:prstGeom prst="rect">
            <a:avLst/>
          </a:prstGeom>
          <a:noFill/>
          <a:ln w="25400">
            <a:solidFill>
              <a:schemeClr val="tx1"/>
            </a:solidFill>
          </a:ln>
        </p:spPr>
        <p:txBody>
          <a:bodyPr wrap="none" rtlCol="0">
            <a:spAutoFit/>
          </a:bodyPr>
          <a:lstStyle/>
          <a:p>
            <a:r>
              <a:rPr lang="en-US" dirty="0"/>
              <a:t>Uncertainty file</a:t>
            </a:r>
          </a:p>
        </p:txBody>
      </p:sp>
      <p:pic>
        <p:nvPicPr>
          <p:cNvPr id="6" name="Picture 5" descr="Uncertainty file">
            <a:extLst>
              <a:ext uri="{FF2B5EF4-FFF2-40B4-BE49-F238E27FC236}">
                <a16:creationId xmlns:a16="http://schemas.microsoft.com/office/drawing/2014/main" id="{0FE2831C-935C-FF8F-8E9A-D1EE106C8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415" y="3953041"/>
            <a:ext cx="4731493" cy="2102886"/>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a:extLst>
              <a:ext uri="{FF2B5EF4-FFF2-40B4-BE49-F238E27FC236}">
                <a16:creationId xmlns:a16="http://schemas.microsoft.com/office/drawing/2014/main" id="{3B03D96F-C714-711E-8B56-4342E48FAD0B}"/>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173297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0AE3-0462-7AE8-5BB1-1FC52487EEF8}"/>
              </a:ext>
            </a:extLst>
          </p:cNvPr>
          <p:cNvSpPr>
            <a:spLocks noGrp="1"/>
          </p:cNvSpPr>
          <p:nvPr>
            <p:ph type="title"/>
          </p:nvPr>
        </p:nvSpPr>
        <p:spPr/>
        <p:txBody>
          <a:bodyPr/>
          <a:lstStyle/>
          <a:p>
            <a:r>
              <a:rPr lang="en-US" dirty="0"/>
              <a:t>Input Data</a:t>
            </a:r>
          </a:p>
        </p:txBody>
      </p:sp>
      <p:pic>
        <p:nvPicPr>
          <p:cNvPr id="5" name="Picture 2" descr="Input data window in EPA PMF tool">
            <a:extLst>
              <a:ext uri="{FF2B5EF4-FFF2-40B4-BE49-F238E27FC236}">
                <a16:creationId xmlns:a16="http://schemas.microsoft.com/office/drawing/2014/main" id="{61E803CC-89EA-3CF2-9996-D48E8DB8A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645" y="1930400"/>
            <a:ext cx="8851821" cy="360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3B03D96F-C714-711E-8B56-4342E48FAD0B}"/>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773922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0AE3-0462-7AE8-5BB1-1FC52487EEF8}"/>
              </a:ext>
            </a:extLst>
          </p:cNvPr>
          <p:cNvSpPr>
            <a:spLocks noGrp="1"/>
          </p:cNvSpPr>
          <p:nvPr>
            <p:ph type="title"/>
          </p:nvPr>
        </p:nvSpPr>
        <p:spPr/>
        <p:txBody>
          <a:bodyPr/>
          <a:lstStyle/>
          <a:p>
            <a:r>
              <a:rPr lang="en-US" dirty="0"/>
              <a:t>Input Data</a:t>
            </a:r>
          </a:p>
        </p:txBody>
      </p:sp>
      <p:pic>
        <p:nvPicPr>
          <p:cNvPr id="5" name="Picture 2" descr="Input data window in EPA PMF tool">
            <a:extLst>
              <a:ext uri="{FF2B5EF4-FFF2-40B4-BE49-F238E27FC236}">
                <a16:creationId xmlns:a16="http://schemas.microsoft.com/office/drawing/2014/main" id="{1D7CB9FC-3417-978E-CC62-80B0D7EC5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588" y="1434145"/>
            <a:ext cx="6524413" cy="489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3B03D96F-C714-711E-8B56-4342E48FAD0B}"/>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201198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56296E-6455-ADFD-6CA3-E279161B5FE6}"/>
              </a:ext>
            </a:extLst>
          </p:cNvPr>
          <p:cNvSpPr>
            <a:spLocks noGrp="1"/>
          </p:cNvSpPr>
          <p:nvPr>
            <p:ph type="title"/>
          </p:nvPr>
        </p:nvSpPr>
        <p:spPr/>
        <p:txBody>
          <a:bodyPr/>
          <a:lstStyle/>
          <a:p>
            <a:r>
              <a:rPr lang="en-US" dirty="0"/>
              <a:t>Step 2. Data Diagnostics</a:t>
            </a:r>
          </a:p>
        </p:txBody>
      </p:sp>
      <p:sp>
        <p:nvSpPr>
          <p:cNvPr id="6" name="Text Placeholder 5">
            <a:extLst>
              <a:ext uri="{FF2B5EF4-FFF2-40B4-BE49-F238E27FC236}">
                <a16:creationId xmlns:a16="http://schemas.microsoft.com/office/drawing/2014/main" id="{245D1F7E-616D-0958-2EC1-FAF71BC10D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10A0C2-C950-5DBC-D639-96C81CD09BF6}"/>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267196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E244-579D-7546-736D-6B0A64ED422B}"/>
              </a:ext>
            </a:extLst>
          </p:cNvPr>
          <p:cNvSpPr>
            <a:spLocks noGrp="1"/>
          </p:cNvSpPr>
          <p:nvPr>
            <p:ph type="title"/>
          </p:nvPr>
        </p:nvSpPr>
        <p:spPr>
          <a:xfrm>
            <a:off x="643467" y="816638"/>
            <a:ext cx="3367359" cy="5224724"/>
          </a:xfrm>
        </p:spPr>
        <p:txBody>
          <a:bodyPr anchor="ctr">
            <a:normAutofit/>
          </a:bodyPr>
          <a:lstStyle/>
          <a:p>
            <a:r>
              <a:rPr lang="en-US" dirty="0"/>
              <a:t>Overview</a:t>
            </a:r>
          </a:p>
        </p:txBody>
      </p:sp>
      <p:sp>
        <p:nvSpPr>
          <p:cNvPr id="3" name="Content Placeholder 2">
            <a:extLst>
              <a:ext uri="{FF2B5EF4-FFF2-40B4-BE49-F238E27FC236}">
                <a16:creationId xmlns:a16="http://schemas.microsoft.com/office/drawing/2014/main" id="{44A529D0-168F-80A0-709A-A7023D631DFF}"/>
              </a:ext>
            </a:extLst>
          </p:cNvPr>
          <p:cNvSpPr>
            <a:spLocks noGrp="1"/>
          </p:cNvSpPr>
          <p:nvPr>
            <p:ph idx="1"/>
          </p:nvPr>
        </p:nvSpPr>
        <p:spPr>
          <a:xfrm>
            <a:off x="4654295" y="979928"/>
            <a:ext cx="5569358" cy="5224724"/>
          </a:xfrm>
        </p:spPr>
        <p:txBody>
          <a:bodyPr anchor="ctr">
            <a:normAutofit/>
          </a:bodyPr>
          <a:lstStyle/>
          <a:p>
            <a:r>
              <a:rPr lang="en-US" sz="2800" dirty="0"/>
              <a:t>1. Pollutant Sources</a:t>
            </a:r>
          </a:p>
          <a:p>
            <a:r>
              <a:rPr lang="en-US" sz="2800" dirty="0"/>
              <a:t>2. Positive Matrix Factorization</a:t>
            </a:r>
          </a:p>
          <a:p>
            <a:r>
              <a:rPr lang="en-US" sz="2800" dirty="0"/>
              <a:t>3. Using Source Apportionment in BenMAP Analyses</a:t>
            </a:r>
          </a:p>
        </p:txBody>
      </p:sp>
      <p:sp>
        <p:nvSpPr>
          <p:cNvPr id="4" name="Slide Number Placeholder 3">
            <a:extLst>
              <a:ext uri="{FF2B5EF4-FFF2-40B4-BE49-F238E27FC236}">
                <a16:creationId xmlns:a16="http://schemas.microsoft.com/office/drawing/2014/main" id="{DE4ADCDB-ABD0-7094-66D6-817F86963E21}"/>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015222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0AE3-0462-7AE8-5BB1-1FC52487EEF8}"/>
              </a:ext>
            </a:extLst>
          </p:cNvPr>
          <p:cNvSpPr>
            <a:spLocks noGrp="1"/>
          </p:cNvSpPr>
          <p:nvPr>
            <p:ph type="title"/>
          </p:nvPr>
        </p:nvSpPr>
        <p:spPr/>
        <p:txBody>
          <a:bodyPr/>
          <a:lstStyle/>
          <a:p>
            <a:r>
              <a:rPr lang="en-US" dirty="0"/>
              <a:t>Weighting Species</a:t>
            </a:r>
          </a:p>
        </p:txBody>
      </p:sp>
      <p:sp>
        <p:nvSpPr>
          <p:cNvPr id="4" name="Slide Number Placeholder 3">
            <a:extLst>
              <a:ext uri="{FF2B5EF4-FFF2-40B4-BE49-F238E27FC236}">
                <a16:creationId xmlns:a16="http://schemas.microsoft.com/office/drawing/2014/main" id="{3B03D96F-C714-711E-8B56-4342E48FAD0B}"/>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5" name="Picture 4" descr="Window of input statistics for concentrations of different species">
            <a:extLst>
              <a:ext uri="{FF2B5EF4-FFF2-40B4-BE49-F238E27FC236}">
                <a16:creationId xmlns:a16="http://schemas.microsoft.com/office/drawing/2014/main" id="{9D1A86C4-416B-4550-3560-EF693E7D3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805" y="1676324"/>
            <a:ext cx="6294389" cy="463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334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8596-46B9-81DC-35F5-E487E180E870}"/>
              </a:ext>
            </a:extLst>
          </p:cNvPr>
          <p:cNvSpPr>
            <a:spLocks noGrp="1"/>
          </p:cNvSpPr>
          <p:nvPr>
            <p:ph type="title"/>
          </p:nvPr>
        </p:nvSpPr>
        <p:spPr/>
        <p:txBody>
          <a:bodyPr/>
          <a:lstStyle/>
          <a:p>
            <a:r>
              <a:rPr lang="en-US" dirty="0"/>
              <a:t>Descriptive Data</a:t>
            </a:r>
          </a:p>
        </p:txBody>
      </p:sp>
      <p:sp>
        <p:nvSpPr>
          <p:cNvPr id="3" name="Content Placeholder 2">
            <a:extLst>
              <a:ext uri="{FF2B5EF4-FFF2-40B4-BE49-F238E27FC236}">
                <a16:creationId xmlns:a16="http://schemas.microsoft.com/office/drawing/2014/main" id="{12AAE1B8-12ED-FF4B-1C8C-03AFBA723272}"/>
              </a:ext>
            </a:extLst>
          </p:cNvPr>
          <p:cNvSpPr>
            <a:spLocks noGrp="1"/>
          </p:cNvSpPr>
          <p:nvPr>
            <p:ph idx="1"/>
          </p:nvPr>
        </p:nvSpPr>
        <p:spPr>
          <a:xfrm>
            <a:off x="677334" y="1598729"/>
            <a:ext cx="10899148" cy="1830272"/>
          </a:xfrm>
        </p:spPr>
        <p:txBody>
          <a:bodyPr>
            <a:normAutofit/>
          </a:bodyPr>
          <a:lstStyle/>
          <a:p>
            <a:r>
              <a:rPr lang="en-US" sz="2400" dirty="0"/>
              <a:t>Concentration Scatter Plot</a:t>
            </a:r>
          </a:p>
          <a:p>
            <a:r>
              <a:rPr lang="en-US" sz="2400" dirty="0"/>
              <a:t>Concentration Time Series</a:t>
            </a:r>
          </a:p>
          <a:p>
            <a:r>
              <a:rPr lang="en-US" sz="2400" dirty="0"/>
              <a:t>Data exceptions</a:t>
            </a:r>
          </a:p>
          <a:p>
            <a:endParaRPr lang="en-US" sz="2400" dirty="0"/>
          </a:p>
        </p:txBody>
      </p:sp>
      <p:pic>
        <p:nvPicPr>
          <p:cNvPr id="5" name="Picture 2" descr="Graph of species concentrations">
            <a:extLst>
              <a:ext uri="{FF2B5EF4-FFF2-40B4-BE49-F238E27FC236}">
                <a16:creationId xmlns:a16="http://schemas.microsoft.com/office/drawing/2014/main" id="{AD697E0F-53FF-1C73-32C9-3AA39F094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393" y="3272044"/>
            <a:ext cx="6124575" cy="331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57DFA752-150F-6C2F-DC5C-7059AD06E966}"/>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844130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56296E-6455-ADFD-6CA3-E279161B5FE6}"/>
              </a:ext>
            </a:extLst>
          </p:cNvPr>
          <p:cNvSpPr>
            <a:spLocks noGrp="1"/>
          </p:cNvSpPr>
          <p:nvPr>
            <p:ph type="title"/>
          </p:nvPr>
        </p:nvSpPr>
        <p:spPr/>
        <p:txBody>
          <a:bodyPr/>
          <a:lstStyle/>
          <a:p>
            <a:r>
              <a:rPr lang="en-US" dirty="0"/>
              <a:t>Step 3. Base Model 1</a:t>
            </a:r>
          </a:p>
        </p:txBody>
      </p:sp>
      <p:sp>
        <p:nvSpPr>
          <p:cNvPr id="6" name="Text Placeholder 5">
            <a:extLst>
              <a:ext uri="{FF2B5EF4-FFF2-40B4-BE49-F238E27FC236}">
                <a16:creationId xmlns:a16="http://schemas.microsoft.com/office/drawing/2014/main" id="{245D1F7E-616D-0958-2EC1-FAF71BC10D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10A0C2-C950-5DBC-D639-96C81CD09BF6}"/>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329456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2BB0F3-8B76-FC6F-613F-57E33B447A59}"/>
              </a:ext>
            </a:extLst>
          </p:cNvPr>
          <p:cNvSpPr>
            <a:spLocks noGrp="1"/>
          </p:cNvSpPr>
          <p:nvPr>
            <p:ph type="title"/>
          </p:nvPr>
        </p:nvSpPr>
        <p:spPr/>
        <p:txBody>
          <a:bodyPr/>
          <a:lstStyle/>
          <a:p>
            <a:r>
              <a:rPr lang="en-US" dirty="0"/>
              <a:t>Base Model Run</a:t>
            </a:r>
          </a:p>
        </p:txBody>
      </p:sp>
      <p:sp>
        <p:nvSpPr>
          <p:cNvPr id="6" name="Content Placeholder 5">
            <a:extLst>
              <a:ext uri="{FF2B5EF4-FFF2-40B4-BE49-F238E27FC236}">
                <a16:creationId xmlns:a16="http://schemas.microsoft.com/office/drawing/2014/main" id="{2CA3726D-6B11-2541-69FC-9EBAF3CA0E17}"/>
              </a:ext>
            </a:extLst>
          </p:cNvPr>
          <p:cNvSpPr>
            <a:spLocks noGrp="1"/>
          </p:cNvSpPr>
          <p:nvPr>
            <p:ph idx="1"/>
          </p:nvPr>
        </p:nvSpPr>
        <p:spPr/>
        <p:txBody>
          <a:bodyPr>
            <a:normAutofit/>
          </a:bodyPr>
          <a:lstStyle/>
          <a:p>
            <a:r>
              <a:rPr lang="en-US" sz="2400" dirty="0"/>
              <a:t>Choose Random Start</a:t>
            </a:r>
          </a:p>
          <a:p>
            <a:r>
              <a:rPr lang="en-US" sz="2400" dirty="0"/>
              <a:t>Select number of factors</a:t>
            </a:r>
          </a:p>
          <a:p>
            <a:r>
              <a:rPr lang="en-US" sz="2400" dirty="0"/>
              <a:t>Select number of runs</a:t>
            </a:r>
          </a:p>
          <a:p>
            <a:endParaRPr lang="en-US" sz="2400" dirty="0"/>
          </a:p>
        </p:txBody>
      </p:sp>
      <p:pic>
        <p:nvPicPr>
          <p:cNvPr id="7" name="Picture 3" descr="Base model window of EPA PMF tool">
            <a:extLst>
              <a:ext uri="{FF2B5EF4-FFF2-40B4-BE49-F238E27FC236}">
                <a16:creationId xmlns:a16="http://schemas.microsoft.com/office/drawing/2014/main" id="{9EE7B66E-280C-7BD0-03D8-CE70DECD2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596" y="323809"/>
            <a:ext cx="3547431" cy="621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5E9784E0-1288-6F7D-2FA6-36ECA0FC5BE8}"/>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3119431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497E-89CA-425F-9CD7-6123E9DB16DE}"/>
              </a:ext>
            </a:extLst>
          </p:cNvPr>
          <p:cNvSpPr>
            <a:spLocks noGrp="1"/>
          </p:cNvSpPr>
          <p:nvPr>
            <p:ph type="title"/>
          </p:nvPr>
        </p:nvSpPr>
        <p:spPr/>
        <p:txBody>
          <a:bodyPr/>
          <a:lstStyle/>
          <a:p>
            <a:r>
              <a:rPr lang="en-US" dirty="0"/>
              <a:t>Base Model Run</a:t>
            </a:r>
          </a:p>
        </p:txBody>
      </p:sp>
      <p:sp>
        <p:nvSpPr>
          <p:cNvPr id="3" name="Content Placeholder 2">
            <a:extLst>
              <a:ext uri="{FF2B5EF4-FFF2-40B4-BE49-F238E27FC236}">
                <a16:creationId xmlns:a16="http://schemas.microsoft.com/office/drawing/2014/main" id="{CCB4B178-D0EC-E0F6-5149-60E8A5265990}"/>
              </a:ext>
            </a:extLst>
          </p:cNvPr>
          <p:cNvSpPr>
            <a:spLocks noGrp="1"/>
          </p:cNvSpPr>
          <p:nvPr>
            <p:ph idx="1"/>
          </p:nvPr>
        </p:nvSpPr>
        <p:spPr>
          <a:xfrm>
            <a:off x="677334" y="1653813"/>
            <a:ext cx="10215809" cy="3880773"/>
          </a:xfrm>
        </p:spPr>
        <p:txBody>
          <a:bodyPr>
            <a:normAutofit/>
          </a:bodyPr>
          <a:lstStyle/>
          <a:p>
            <a:r>
              <a:rPr lang="en-US" sz="2000" dirty="0"/>
              <a:t>Q (Robust) and Q (True) are goodness-of-fit parameters that assess how well the model fits the input data. </a:t>
            </a:r>
          </a:p>
          <a:p>
            <a:r>
              <a:rPr lang="en-US" sz="2000" dirty="0"/>
              <a:t>Lowest Q (Robust) is model run that is depicted. </a:t>
            </a:r>
          </a:p>
          <a:p>
            <a:pPr marL="0" indent="0">
              <a:buNone/>
            </a:pPr>
            <a:endParaRPr lang="en-US" sz="2000" b="1" dirty="0"/>
          </a:p>
        </p:txBody>
      </p:sp>
      <p:pic>
        <p:nvPicPr>
          <p:cNvPr id="5" name="Picture 2" descr="Base model run summary window">
            <a:extLst>
              <a:ext uri="{FF2B5EF4-FFF2-40B4-BE49-F238E27FC236}">
                <a16:creationId xmlns:a16="http://schemas.microsoft.com/office/drawing/2014/main" id="{97EBADF0-F2BF-4B11-4F7E-21A35947C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48" y="3226263"/>
            <a:ext cx="9666579" cy="301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6EFBE54D-79B1-F42F-50CE-A39790D24CDF}"/>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4015855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56296E-6455-ADFD-6CA3-E279161B5FE6}"/>
              </a:ext>
            </a:extLst>
          </p:cNvPr>
          <p:cNvSpPr>
            <a:spLocks noGrp="1"/>
          </p:cNvSpPr>
          <p:nvPr>
            <p:ph type="title"/>
          </p:nvPr>
        </p:nvSpPr>
        <p:spPr/>
        <p:txBody>
          <a:bodyPr/>
          <a:lstStyle/>
          <a:p>
            <a:r>
              <a:rPr lang="en-US" dirty="0"/>
              <a:t>Step 4. Base Model Diagnostics</a:t>
            </a:r>
          </a:p>
        </p:txBody>
      </p:sp>
      <p:sp>
        <p:nvSpPr>
          <p:cNvPr id="6" name="Text Placeholder 5">
            <a:extLst>
              <a:ext uri="{FF2B5EF4-FFF2-40B4-BE49-F238E27FC236}">
                <a16:creationId xmlns:a16="http://schemas.microsoft.com/office/drawing/2014/main" id="{245D1F7E-616D-0958-2EC1-FAF71BC10D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10A0C2-C950-5DBC-D639-96C81CD09BF6}"/>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679069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4E41-8943-F95B-0B99-4658E2A0C539}"/>
              </a:ext>
            </a:extLst>
          </p:cNvPr>
          <p:cNvSpPr>
            <a:spLocks noGrp="1"/>
          </p:cNvSpPr>
          <p:nvPr>
            <p:ph type="title"/>
          </p:nvPr>
        </p:nvSpPr>
        <p:spPr/>
        <p:txBody>
          <a:bodyPr/>
          <a:lstStyle/>
          <a:p>
            <a:r>
              <a:rPr lang="en-US" dirty="0"/>
              <a:t>Residual Analysis</a:t>
            </a:r>
          </a:p>
        </p:txBody>
      </p:sp>
      <p:sp>
        <p:nvSpPr>
          <p:cNvPr id="3" name="Content Placeholder 2">
            <a:extLst>
              <a:ext uri="{FF2B5EF4-FFF2-40B4-BE49-F238E27FC236}">
                <a16:creationId xmlns:a16="http://schemas.microsoft.com/office/drawing/2014/main" id="{7F953B7F-D19F-4BC6-B381-33C57EFB2FB3}"/>
              </a:ext>
            </a:extLst>
          </p:cNvPr>
          <p:cNvSpPr>
            <a:spLocks noGrp="1"/>
          </p:cNvSpPr>
          <p:nvPr>
            <p:ph idx="1"/>
          </p:nvPr>
        </p:nvSpPr>
        <p:spPr>
          <a:xfrm>
            <a:off x="677334" y="1488613"/>
            <a:ext cx="10899148" cy="3880773"/>
          </a:xfrm>
        </p:spPr>
        <p:txBody>
          <a:bodyPr/>
          <a:lstStyle/>
          <a:p>
            <a:r>
              <a:rPr lang="en-US" sz="1800" dirty="0"/>
              <a:t>Uncertainty-scaled residuals</a:t>
            </a:r>
          </a:p>
          <a:p>
            <a:r>
              <a:rPr lang="en-US" sz="1800" dirty="0"/>
              <a:t>Shows how well the model fits each species</a:t>
            </a:r>
          </a:p>
          <a:p>
            <a:r>
              <a:rPr lang="en-US" sz="1800" dirty="0"/>
              <a:t>If a species has many large scaled residuals, this indicates poor model fit </a:t>
            </a:r>
          </a:p>
          <a:p>
            <a:r>
              <a:rPr lang="en-US" sz="1800" dirty="0"/>
              <a:t>Residuals should be within +3 and -3</a:t>
            </a:r>
          </a:p>
          <a:p>
            <a:endParaRPr lang="en-US" dirty="0"/>
          </a:p>
          <a:p>
            <a:endParaRPr lang="en-US" dirty="0"/>
          </a:p>
        </p:txBody>
      </p:sp>
      <p:pic>
        <p:nvPicPr>
          <p:cNvPr id="5" name="Picture 2" descr="Scaled residuals graph">
            <a:extLst>
              <a:ext uri="{FF2B5EF4-FFF2-40B4-BE49-F238E27FC236}">
                <a16:creationId xmlns:a16="http://schemas.microsoft.com/office/drawing/2014/main" id="{67CB59CE-90B2-D088-5B2C-3D1EAAEDAD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540" y="3486820"/>
            <a:ext cx="4422648" cy="276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Scaled residuals graph">
            <a:extLst>
              <a:ext uri="{FF2B5EF4-FFF2-40B4-BE49-F238E27FC236}">
                <a16:creationId xmlns:a16="http://schemas.microsoft.com/office/drawing/2014/main" id="{DECA90F2-91D2-A650-4389-B94F56B34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865" y="3389483"/>
            <a:ext cx="4800600" cy="29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523598C0-88DE-192E-C915-D6F4642E418D}"/>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3193870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9312-7D4F-7EA9-13B3-3BAF4156B1AF}"/>
              </a:ext>
            </a:extLst>
          </p:cNvPr>
          <p:cNvSpPr>
            <a:spLocks noGrp="1"/>
          </p:cNvSpPr>
          <p:nvPr>
            <p:ph type="title"/>
          </p:nvPr>
        </p:nvSpPr>
        <p:spPr/>
        <p:txBody>
          <a:bodyPr/>
          <a:lstStyle/>
          <a:p>
            <a:r>
              <a:rPr lang="en-US" dirty="0"/>
              <a:t>Observed/Predicted Scatter Plot</a:t>
            </a:r>
          </a:p>
        </p:txBody>
      </p:sp>
      <p:sp>
        <p:nvSpPr>
          <p:cNvPr id="3" name="Content Placeholder 2">
            <a:extLst>
              <a:ext uri="{FF2B5EF4-FFF2-40B4-BE49-F238E27FC236}">
                <a16:creationId xmlns:a16="http://schemas.microsoft.com/office/drawing/2014/main" id="{1597B661-A944-82C7-7507-0C7FF40F7215}"/>
              </a:ext>
            </a:extLst>
          </p:cNvPr>
          <p:cNvSpPr>
            <a:spLocks noGrp="1"/>
          </p:cNvSpPr>
          <p:nvPr>
            <p:ph idx="1"/>
          </p:nvPr>
        </p:nvSpPr>
        <p:spPr>
          <a:xfrm>
            <a:off x="677334" y="1488613"/>
            <a:ext cx="10328517" cy="3880773"/>
          </a:xfrm>
        </p:spPr>
        <p:txBody>
          <a:bodyPr/>
          <a:lstStyle/>
          <a:p>
            <a:r>
              <a:rPr lang="en-US" sz="1800" dirty="0"/>
              <a:t>Comparison between observed (input data) and predicted (modeled) values used to determine if the model fits the individual species well</a:t>
            </a:r>
          </a:p>
          <a:p>
            <a:r>
              <a:rPr lang="en-US" sz="1800" dirty="0"/>
              <a:t>Species that do not have a strong correlation between observed and predicted should be </a:t>
            </a:r>
            <a:r>
              <a:rPr lang="en-US" sz="1800" dirty="0" err="1"/>
              <a:t>downweighted</a:t>
            </a:r>
            <a:endParaRPr lang="en-US" sz="1800" dirty="0"/>
          </a:p>
        </p:txBody>
      </p:sp>
      <p:pic>
        <p:nvPicPr>
          <p:cNvPr id="5" name="Picture 2" descr="Base model results window">
            <a:extLst>
              <a:ext uri="{FF2B5EF4-FFF2-40B4-BE49-F238E27FC236}">
                <a16:creationId xmlns:a16="http://schemas.microsoft.com/office/drawing/2014/main" id="{8C6DFBD2-77CD-C01E-3415-4D919C527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598" y="2850118"/>
            <a:ext cx="5377374" cy="370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855CC422-320F-D488-C38D-74882ADE4133}"/>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409547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56296E-6455-ADFD-6CA3-E279161B5FE6}"/>
              </a:ext>
            </a:extLst>
          </p:cNvPr>
          <p:cNvSpPr>
            <a:spLocks noGrp="1"/>
          </p:cNvSpPr>
          <p:nvPr>
            <p:ph type="title"/>
          </p:nvPr>
        </p:nvSpPr>
        <p:spPr/>
        <p:txBody>
          <a:bodyPr/>
          <a:lstStyle/>
          <a:p>
            <a:r>
              <a:rPr lang="en-US" dirty="0"/>
              <a:t>Step 5. Base Model Run 2</a:t>
            </a:r>
          </a:p>
        </p:txBody>
      </p:sp>
      <p:sp>
        <p:nvSpPr>
          <p:cNvPr id="6" name="Text Placeholder 5">
            <a:extLst>
              <a:ext uri="{FF2B5EF4-FFF2-40B4-BE49-F238E27FC236}">
                <a16:creationId xmlns:a16="http://schemas.microsoft.com/office/drawing/2014/main" id="{245D1F7E-616D-0958-2EC1-FAF71BC10D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10A0C2-C950-5DBC-D639-96C81CD09BF6}"/>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420453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063437-AAEE-5995-FFFA-BB13AE3B3F77}"/>
              </a:ext>
            </a:extLst>
          </p:cNvPr>
          <p:cNvSpPr>
            <a:spLocks noGrp="1"/>
          </p:cNvSpPr>
          <p:nvPr>
            <p:ph type="title"/>
          </p:nvPr>
        </p:nvSpPr>
        <p:spPr/>
        <p:txBody>
          <a:bodyPr/>
          <a:lstStyle/>
          <a:p>
            <a:r>
              <a:rPr lang="en-US" dirty="0"/>
              <a:t>Re-Running the Base Model</a:t>
            </a:r>
          </a:p>
        </p:txBody>
      </p:sp>
      <p:sp>
        <p:nvSpPr>
          <p:cNvPr id="6" name="Content Placeholder 5">
            <a:extLst>
              <a:ext uri="{FF2B5EF4-FFF2-40B4-BE49-F238E27FC236}">
                <a16:creationId xmlns:a16="http://schemas.microsoft.com/office/drawing/2014/main" id="{0BA7F808-28AC-5FF2-F573-950B03EC129F}"/>
              </a:ext>
            </a:extLst>
          </p:cNvPr>
          <p:cNvSpPr>
            <a:spLocks noGrp="1"/>
          </p:cNvSpPr>
          <p:nvPr>
            <p:ph idx="1"/>
          </p:nvPr>
        </p:nvSpPr>
        <p:spPr>
          <a:xfrm>
            <a:off x="677334" y="2017429"/>
            <a:ext cx="5767533" cy="4567314"/>
          </a:xfrm>
        </p:spPr>
        <p:txBody>
          <a:bodyPr vert="horz" lIns="91440" tIns="45720" rIns="91440" bIns="45720" rtlCol="0" anchor="t">
            <a:normAutofit/>
          </a:bodyPr>
          <a:lstStyle/>
          <a:p>
            <a:r>
              <a:rPr lang="en-US" sz="2000" dirty="0"/>
              <a:t>Re-run base model based on decisions made from residual analysis and predicted v. observed scatter plots</a:t>
            </a:r>
          </a:p>
          <a:p>
            <a:r>
              <a:rPr lang="en-US" sz="2000" dirty="0"/>
              <a:t>Use the same base model run starting point: </a:t>
            </a:r>
          </a:p>
          <a:p>
            <a:pPr lvl="1"/>
            <a:r>
              <a:rPr lang="en-US" sz="2000" dirty="0"/>
              <a:t>20 runs</a:t>
            </a:r>
          </a:p>
          <a:p>
            <a:pPr lvl="1"/>
            <a:r>
              <a:rPr lang="en-US" sz="2000" dirty="0"/>
              <a:t>6 factors</a:t>
            </a:r>
          </a:p>
          <a:p>
            <a:pPr lvl="1"/>
            <a:r>
              <a:rPr lang="en-US" sz="2000" dirty="0"/>
              <a:t>Random start</a:t>
            </a:r>
          </a:p>
          <a:p>
            <a:r>
              <a:rPr lang="en-US" sz="2000" dirty="0"/>
              <a:t>Next, re-check the residual analysis and predicted v. observed figures</a:t>
            </a:r>
          </a:p>
        </p:txBody>
      </p:sp>
      <p:pic>
        <p:nvPicPr>
          <p:cNvPr id="7" name="Picture 2" descr="Base model run summary window">
            <a:extLst>
              <a:ext uri="{FF2B5EF4-FFF2-40B4-BE49-F238E27FC236}">
                <a16:creationId xmlns:a16="http://schemas.microsoft.com/office/drawing/2014/main" id="{0C7B4EF6-45AC-98DE-5626-275A259A5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556" y="2034409"/>
            <a:ext cx="4319587" cy="3230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268D52E7-5EAC-17A7-2EED-79AA68D857F8}"/>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225777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819C-70DA-FEB3-425D-B087296F8FA2}"/>
              </a:ext>
            </a:extLst>
          </p:cNvPr>
          <p:cNvSpPr>
            <a:spLocks noGrp="1"/>
          </p:cNvSpPr>
          <p:nvPr>
            <p:ph type="title"/>
          </p:nvPr>
        </p:nvSpPr>
        <p:spPr>
          <a:xfrm>
            <a:off x="677334" y="-1320800"/>
            <a:ext cx="10899148" cy="1320800"/>
          </a:xfrm>
        </p:spPr>
        <p:txBody>
          <a:bodyPr vert="horz" lIns="91440" tIns="45720" rIns="91440" bIns="45720" rtlCol="0" anchor="b">
            <a:normAutofit/>
          </a:bodyPr>
          <a:lstStyle/>
          <a:p>
            <a:r>
              <a:rPr lang="en-US" dirty="0"/>
              <a:t>Section 1: Pollutant Sources</a:t>
            </a:r>
          </a:p>
        </p:txBody>
      </p:sp>
      <p:sp>
        <p:nvSpPr>
          <p:cNvPr id="3" name="Content Placeholder 2">
            <a:extLst>
              <a:ext uri="{FF2B5EF4-FFF2-40B4-BE49-F238E27FC236}">
                <a16:creationId xmlns:a16="http://schemas.microsoft.com/office/drawing/2014/main" id="{44A529D0-168F-80A0-709A-A7023D631DFF}"/>
              </a:ext>
            </a:extLst>
          </p:cNvPr>
          <p:cNvSpPr>
            <a:spLocks noGrp="1"/>
          </p:cNvSpPr>
          <p:nvPr>
            <p:ph idx="1"/>
          </p:nvPr>
        </p:nvSpPr>
        <p:spPr>
          <a:xfrm>
            <a:off x="4654295" y="979928"/>
            <a:ext cx="5569358" cy="5224724"/>
          </a:xfrm>
        </p:spPr>
        <p:txBody>
          <a:bodyPr anchor="ctr">
            <a:normAutofit/>
          </a:bodyPr>
          <a:lstStyle/>
          <a:p>
            <a:r>
              <a:rPr lang="en-US" sz="3200" b="1" dirty="0"/>
              <a:t>1. Pollutant Sources</a:t>
            </a:r>
          </a:p>
          <a:p>
            <a:r>
              <a:rPr lang="en-US" sz="2800" dirty="0"/>
              <a:t>2. Positive Matrix Factorization</a:t>
            </a:r>
          </a:p>
          <a:p>
            <a:r>
              <a:rPr lang="en-US" sz="2800" dirty="0"/>
              <a:t>3. Using Source Apportionment in BenMAP Analyses</a:t>
            </a:r>
          </a:p>
        </p:txBody>
      </p:sp>
      <p:sp>
        <p:nvSpPr>
          <p:cNvPr id="4" name="Slide Number Placeholder 3">
            <a:extLst>
              <a:ext uri="{FF2B5EF4-FFF2-40B4-BE49-F238E27FC236}">
                <a16:creationId xmlns:a16="http://schemas.microsoft.com/office/drawing/2014/main" id="{DE4ADCDB-ABD0-7094-66D6-817F86963E21}"/>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563048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56296E-6455-ADFD-6CA3-E279161B5FE6}"/>
              </a:ext>
            </a:extLst>
          </p:cNvPr>
          <p:cNvSpPr>
            <a:spLocks noGrp="1"/>
          </p:cNvSpPr>
          <p:nvPr>
            <p:ph type="title"/>
          </p:nvPr>
        </p:nvSpPr>
        <p:spPr>
          <a:xfrm>
            <a:off x="677335" y="2700867"/>
            <a:ext cx="9336998" cy="1826581"/>
          </a:xfrm>
        </p:spPr>
        <p:txBody>
          <a:bodyPr/>
          <a:lstStyle/>
          <a:p>
            <a:r>
              <a:rPr lang="en-US" dirty="0"/>
              <a:t>Step 6. Source Factor Profile Analysis</a:t>
            </a:r>
          </a:p>
        </p:txBody>
      </p:sp>
      <p:sp>
        <p:nvSpPr>
          <p:cNvPr id="6" name="Text Placeholder 5">
            <a:extLst>
              <a:ext uri="{FF2B5EF4-FFF2-40B4-BE49-F238E27FC236}">
                <a16:creationId xmlns:a16="http://schemas.microsoft.com/office/drawing/2014/main" id="{245D1F7E-616D-0958-2EC1-FAF71BC10D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10A0C2-C950-5DBC-D639-96C81CD09BF6}"/>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422459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3DAB-C2F3-D2E4-AF8D-90B0BA405B0B}"/>
              </a:ext>
            </a:extLst>
          </p:cNvPr>
          <p:cNvSpPr>
            <a:spLocks noGrp="1"/>
          </p:cNvSpPr>
          <p:nvPr>
            <p:ph type="title"/>
          </p:nvPr>
        </p:nvSpPr>
        <p:spPr/>
        <p:txBody>
          <a:bodyPr/>
          <a:lstStyle/>
          <a:p>
            <a:r>
              <a:rPr lang="en-US" dirty="0"/>
              <a:t>Profile/Contributions: Solid Waste Burning</a:t>
            </a:r>
          </a:p>
        </p:txBody>
      </p:sp>
      <p:pic>
        <p:nvPicPr>
          <p:cNvPr id="5" name="Picture 2" descr="Factor profile and contributions window">
            <a:extLst>
              <a:ext uri="{FF2B5EF4-FFF2-40B4-BE49-F238E27FC236}">
                <a16:creationId xmlns:a16="http://schemas.microsoft.com/office/drawing/2014/main" id="{152310CB-96F6-F8B5-A262-504F1EADD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576" y="1671637"/>
            <a:ext cx="7132427" cy="457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070BAA6C-09B8-34B3-72E4-7C13C2CFF181}"/>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523110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20A6-062D-4D7F-DAD5-5095A74C71E1}"/>
              </a:ext>
            </a:extLst>
          </p:cNvPr>
          <p:cNvSpPr>
            <a:spLocks noGrp="1"/>
          </p:cNvSpPr>
          <p:nvPr>
            <p:ph type="title"/>
          </p:nvPr>
        </p:nvSpPr>
        <p:spPr/>
        <p:txBody>
          <a:bodyPr/>
          <a:lstStyle/>
          <a:p>
            <a:r>
              <a:rPr lang="en-US" dirty="0"/>
              <a:t>Profile/Contributions: Sea Salt</a:t>
            </a:r>
          </a:p>
        </p:txBody>
      </p:sp>
      <p:pic>
        <p:nvPicPr>
          <p:cNvPr id="5" name="Picture 2" descr="Factor profile and contributions window">
            <a:extLst>
              <a:ext uri="{FF2B5EF4-FFF2-40B4-BE49-F238E27FC236}">
                <a16:creationId xmlns:a16="http://schemas.microsoft.com/office/drawing/2014/main" id="{50F2EFA8-0938-9E9E-C694-80A10F281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093" y="1544253"/>
            <a:ext cx="7627814"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245E666-097A-9167-2810-42B90CDDDBF2}"/>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458645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20A6-062D-4D7F-DAD5-5095A74C71E1}"/>
              </a:ext>
            </a:extLst>
          </p:cNvPr>
          <p:cNvSpPr>
            <a:spLocks noGrp="1"/>
          </p:cNvSpPr>
          <p:nvPr>
            <p:ph type="title"/>
          </p:nvPr>
        </p:nvSpPr>
        <p:spPr/>
        <p:txBody>
          <a:bodyPr/>
          <a:lstStyle/>
          <a:p>
            <a:r>
              <a:rPr lang="en-US" dirty="0"/>
              <a:t>Profile/Contributions: Crustal Dust</a:t>
            </a:r>
          </a:p>
        </p:txBody>
      </p:sp>
      <p:pic>
        <p:nvPicPr>
          <p:cNvPr id="6" name="Picture 2" descr="Factor profile and contributions window">
            <a:extLst>
              <a:ext uri="{FF2B5EF4-FFF2-40B4-BE49-F238E27FC236}">
                <a16:creationId xmlns:a16="http://schemas.microsoft.com/office/drawing/2014/main" id="{4881ABD1-7F14-DAD1-E082-B15BAF9FA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574218"/>
            <a:ext cx="7543800" cy="484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245E666-097A-9167-2810-42B90CDDDBF2}"/>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4160492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20A6-062D-4D7F-DAD5-5095A74C71E1}"/>
              </a:ext>
            </a:extLst>
          </p:cNvPr>
          <p:cNvSpPr>
            <a:spLocks noGrp="1"/>
          </p:cNvSpPr>
          <p:nvPr>
            <p:ph type="title"/>
          </p:nvPr>
        </p:nvSpPr>
        <p:spPr/>
        <p:txBody>
          <a:bodyPr/>
          <a:lstStyle/>
          <a:p>
            <a:r>
              <a:rPr lang="en-US" dirty="0"/>
              <a:t>Profile/Contributions: Aged Biomass</a:t>
            </a:r>
          </a:p>
        </p:txBody>
      </p:sp>
      <p:pic>
        <p:nvPicPr>
          <p:cNvPr id="5" name="Picture 2" descr="Factor profile and contributions window">
            <a:extLst>
              <a:ext uri="{FF2B5EF4-FFF2-40B4-BE49-F238E27FC236}">
                <a16:creationId xmlns:a16="http://schemas.microsoft.com/office/drawing/2014/main" id="{78BEEBFD-21C1-4154-08CB-A8DDDE831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726" y="1472814"/>
            <a:ext cx="7672548" cy="494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245E666-097A-9167-2810-42B90CDDDBF2}"/>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2506718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20A6-062D-4D7F-DAD5-5095A74C71E1}"/>
              </a:ext>
            </a:extLst>
          </p:cNvPr>
          <p:cNvSpPr>
            <a:spLocks noGrp="1"/>
          </p:cNvSpPr>
          <p:nvPr>
            <p:ph type="title"/>
          </p:nvPr>
        </p:nvSpPr>
        <p:spPr/>
        <p:txBody>
          <a:bodyPr/>
          <a:lstStyle/>
          <a:p>
            <a:r>
              <a:rPr lang="en-US" dirty="0"/>
              <a:t>Profile/Contributions: Road Dust</a:t>
            </a:r>
          </a:p>
        </p:txBody>
      </p:sp>
      <p:pic>
        <p:nvPicPr>
          <p:cNvPr id="6" name="Picture 2" descr="Factor profile and contributions window">
            <a:extLst>
              <a:ext uri="{FF2B5EF4-FFF2-40B4-BE49-F238E27FC236}">
                <a16:creationId xmlns:a16="http://schemas.microsoft.com/office/drawing/2014/main" id="{72B5768B-40C8-1307-5CC9-6737116A8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208" y="1370333"/>
            <a:ext cx="8153400" cy="5245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245E666-097A-9167-2810-42B90CDDDBF2}"/>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3170092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20A6-062D-4D7F-DAD5-5095A74C71E1}"/>
              </a:ext>
            </a:extLst>
          </p:cNvPr>
          <p:cNvSpPr>
            <a:spLocks noGrp="1"/>
          </p:cNvSpPr>
          <p:nvPr>
            <p:ph type="title"/>
          </p:nvPr>
        </p:nvSpPr>
        <p:spPr/>
        <p:txBody>
          <a:bodyPr/>
          <a:lstStyle/>
          <a:p>
            <a:r>
              <a:rPr lang="en-US" dirty="0"/>
              <a:t>Profile/Contributions: Biomass Burning</a:t>
            </a:r>
          </a:p>
        </p:txBody>
      </p:sp>
      <p:pic>
        <p:nvPicPr>
          <p:cNvPr id="5" name="Picture 2" descr="Factor profile and contributions window">
            <a:extLst>
              <a:ext uri="{FF2B5EF4-FFF2-40B4-BE49-F238E27FC236}">
                <a16:creationId xmlns:a16="http://schemas.microsoft.com/office/drawing/2014/main" id="{4A0EEA3C-5263-7D0C-BC2A-347CDE29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605642"/>
            <a:ext cx="7391400" cy="477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245E666-097A-9167-2810-42B90CDDDBF2}"/>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1573604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D65D-621B-F57B-85F4-A33233AA4DF2}"/>
              </a:ext>
            </a:extLst>
          </p:cNvPr>
          <p:cNvSpPr>
            <a:spLocks noGrp="1"/>
          </p:cNvSpPr>
          <p:nvPr>
            <p:ph type="title"/>
          </p:nvPr>
        </p:nvSpPr>
        <p:spPr/>
        <p:txBody>
          <a:bodyPr/>
          <a:lstStyle/>
          <a:p>
            <a:r>
              <a:rPr lang="en-US" dirty="0"/>
              <a:t>Factor Fingerprints</a:t>
            </a:r>
          </a:p>
        </p:txBody>
      </p:sp>
      <p:pic>
        <p:nvPicPr>
          <p:cNvPr id="5" name="Picture 2" descr="Factor fingerprints graph, displaying percent species concentration of different factors such as road dust, aged biomass, sea salt, etc.">
            <a:extLst>
              <a:ext uri="{FF2B5EF4-FFF2-40B4-BE49-F238E27FC236}">
                <a16:creationId xmlns:a16="http://schemas.microsoft.com/office/drawing/2014/main" id="{9317DC13-0393-8FB7-2F89-A2EA72A7E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366" y="1657327"/>
            <a:ext cx="7507566" cy="459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6180C15E-0639-3A23-DBB9-120C7848A99D}"/>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434876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A4BD-39AB-6A1D-FE73-83A3E45B87FC}"/>
              </a:ext>
            </a:extLst>
          </p:cNvPr>
          <p:cNvSpPr>
            <a:spLocks noGrp="1"/>
          </p:cNvSpPr>
          <p:nvPr>
            <p:ph type="title"/>
          </p:nvPr>
        </p:nvSpPr>
        <p:spPr/>
        <p:txBody>
          <a:bodyPr/>
          <a:lstStyle/>
          <a:p>
            <a:r>
              <a:rPr lang="en-US" dirty="0"/>
              <a:t>Factor Contributions</a:t>
            </a:r>
          </a:p>
        </p:txBody>
      </p:sp>
      <p:pic>
        <p:nvPicPr>
          <p:cNvPr id="5" name="Picture 2" descr="Graph of factor contributions">
            <a:extLst>
              <a:ext uri="{FF2B5EF4-FFF2-40B4-BE49-F238E27FC236}">
                <a16:creationId xmlns:a16="http://schemas.microsoft.com/office/drawing/2014/main" id="{96A489F5-1DBB-E3BB-5E4E-E47F43DD0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353" y="1741408"/>
            <a:ext cx="5210023" cy="2463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Graph of factor contributions">
            <a:extLst>
              <a:ext uri="{FF2B5EF4-FFF2-40B4-BE49-F238E27FC236}">
                <a16:creationId xmlns:a16="http://schemas.microsoft.com/office/drawing/2014/main" id="{5013504A-DD95-FE55-3FE5-7B2B7E50E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353" y="4205131"/>
            <a:ext cx="5562426" cy="247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F31711B-6B5D-2D9D-D5BF-B59F307309A3}"/>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33188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F2C2-DC67-D662-A831-B0C027E6DA3E}"/>
              </a:ext>
            </a:extLst>
          </p:cNvPr>
          <p:cNvSpPr>
            <a:spLocks noGrp="1"/>
          </p:cNvSpPr>
          <p:nvPr>
            <p:ph type="title"/>
          </p:nvPr>
        </p:nvSpPr>
        <p:spPr/>
        <p:txBody>
          <a:bodyPr/>
          <a:lstStyle/>
          <a:p>
            <a:r>
              <a:rPr lang="en-US" dirty="0"/>
              <a:t>Output Files</a:t>
            </a:r>
          </a:p>
        </p:txBody>
      </p:sp>
      <p:graphicFrame>
        <p:nvGraphicFramePr>
          <p:cNvPr id="5" name="Table 4">
            <a:extLst>
              <a:ext uri="{FF2B5EF4-FFF2-40B4-BE49-F238E27FC236}">
                <a16:creationId xmlns:a16="http://schemas.microsoft.com/office/drawing/2014/main" id="{E3653CEB-9C19-7695-4FC7-9E6D0626CBDD}"/>
              </a:ext>
            </a:extLst>
          </p:cNvPr>
          <p:cNvGraphicFramePr>
            <a:graphicFrameLocks noGrp="1"/>
          </p:cNvGraphicFramePr>
          <p:nvPr>
            <p:extLst>
              <p:ext uri="{D42A27DB-BD31-4B8C-83A1-F6EECF244321}">
                <p14:modId xmlns:p14="http://schemas.microsoft.com/office/powerpoint/2010/main" val="1257961889"/>
              </p:ext>
            </p:extLst>
          </p:nvPr>
        </p:nvGraphicFramePr>
        <p:xfrm>
          <a:off x="2137272" y="1397001"/>
          <a:ext cx="7810959" cy="5139633"/>
        </p:xfrm>
        <a:graphic>
          <a:graphicData uri="http://schemas.openxmlformats.org/drawingml/2006/table">
            <a:tbl>
              <a:tblPr firstRow="1" bandRow="1">
                <a:tableStyleId>{5C22544A-7EE6-4342-B048-85BDC9FD1C3A}</a:tableStyleId>
              </a:tblPr>
              <a:tblGrid>
                <a:gridCol w="1952739">
                  <a:extLst>
                    <a:ext uri="{9D8B030D-6E8A-4147-A177-3AD203B41FA5}">
                      <a16:colId xmlns:a16="http://schemas.microsoft.com/office/drawing/2014/main" val="20000"/>
                    </a:ext>
                  </a:extLst>
                </a:gridCol>
                <a:gridCol w="5858220">
                  <a:extLst>
                    <a:ext uri="{9D8B030D-6E8A-4147-A177-3AD203B41FA5}">
                      <a16:colId xmlns:a16="http://schemas.microsoft.com/office/drawing/2014/main" val="20001"/>
                    </a:ext>
                  </a:extLst>
                </a:gridCol>
              </a:tblGrid>
              <a:tr h="341741">
                <a:tc>
                  <a:txBody>
                    <a:bodyPr/>
                    <a:lstStyle/>
                    <a:p>
                      <a:r>
                        <a:rPr lang="en-US"/>
                        <a:t>File Name</a:t>
                      </a:r>
                    </a:p>
                  </a:txBody>
                  <a:tcPr/>
                </a:tc>
                <a:tc>
                  <a:txBody>
                    <a:bodyPr/>
                    <a:lstStyle/>
                    <a:p>
                      <a:r>
                        <a:rPr lang="en-US"/>
                        <a:t>Contents</a:t>
                      </a:r>
                    </a:p>
                  </a:txBody>
                  <a:tcPr/>
                </a:tc>
                <a:extLst>
                  <a:ext uri="{0D108BD9-81ED-4DB2-BD59-A6C34878D82A}">
                    <a16:rowId xmlns:a16="http://schemas.microsoft.com/office/drawing/2014/main" val="10000"/>
                  </a:ext>
                </a:extLst>
              </a:tr>
              <a:tr h="598046">
                <a:tc>
                  <a:txBody>
                    <a:bodyPr/>
                    <a:lstStyle/>
                    <a:p>
                      <a:r>
                        <a:rPr lang="en-US" b="1"/>
                        <a:t>*_</a:t>
                      </a:r>
                      <a:r>
                        <a:rPr lang="en-US" b="1" err="1"/>
                        <a:t>diag</a:t>
                      </a:r>
                      <a:r>
                        <a:rPr lang="en-US" b="1"/>
                        <a:t> </a:t>
                      </a:r>
                      <a:endParaRPr lang="en-US"/>
                    </a:p>
                  </a:txBody>
                  <a:tcPr/>
                </a:tc>
                <a:tc>
                  <a:txBody>
                    <a:bodyPr/>
                    <a:lstStyle/>
                    <a:p>
                      <a:r>
                        <a:rPr lang="en-US"/>
                        <a:t>record of the user inputs and model diagnostic information (identical to the Diagnostics screen)</a:t>
                      </a:r>
                    </a:p>
                  </a:txBody>
                  <a:tcPr/>
                </a:tc>
                <a:extLst>
                  <a:ext uri="{0D108BD9-81ED-4DB2-BD59-A6C34878D82A}">
                    <a16:rowId xmlns:a16="http://schemas.microsoft.com/office/drawing/2014/main" val="10001"/>
                  </a:ext>
                </a:extLst>
              </a:tr>
              <a:tr h="854351">
                <a:tc>
                  <a:txBody>
                    <a:bodyPr/>
                    <a:lstStyle/>
                    <a:p>
                      <a:r>
                        <a:rPr lang="en-US" b="1"/>
                        <a:t>*_</a:t>
                      </a:r>
                      <a:r>
                        <a:rPr lang="en-US" b="1" err="1"/>
                        <a:t>contrib</a:t>
                      </a:r>
                      <a:r>
                        <a:rPr lang="en-US" b="1"/>
                        <a:t> </a:t>
                      </a:r>
                      <a:endParaRPr lang="en-US"/>
                    </a:p>
                  </a:txBody>
                  <a:tcPr/>
                </a:tc>
                <a:tc>
                  <a:txBody>
                    <a:bodyPr/>
                    <a:lstStyle/>
                    <a:p>
                      <a:r>
                        <a:rPr lang="en-US"/>
                        <a:t>Contributions for each base run used to generate the contribution graphs on the Profiles/Contributions</a:t>
                      </a:r>
                      <a:r>
                        <a:rPr lang="en-US" baseline="0"/>
                        <a:t> tab. Sorted by run number</a:t>
                      </a:r>
                      <a:endParaRPr lang="en-US"/>
                    </a:p>
                  </a:txBody>
                  <a:tcPr/>
                </a:tc>
                <a:extLst>
                  <a:ext uri="{0D108BD9-81ED-4DB2-BD59-A6C34878D82A}">
                    <a16:rowId xmlns:a16="http://schemas.microsoft.com/office/drawing/2014/main" val="10002"/>
                  </a:ext>
                </a:extLst>
              </a:tr>
              <a:tr h="598046">
                <a:tc>
                  <a:txBody>
                    <a:bodyPr/>
                    <a:lstStyle/>
                    <a:p>
                      <a:r>
                        <a:rPr lang="en-US" b="1"/>
                        <a:t>*_profile </a:t>
                      </a:r>
                      <a:endParaRPr lang="en-US"/>
                    </a:p>
                  </a:txBody>
                  <a:tcPr/>
                </a:tc>
                <a:tc>
                  <a:txBody>
                    <a:bodyPr/>
                    <a:lstStyle/>
                    <a:p>
                      <a:r>
                        <a:rPr lang="en-US"/>
                        <a:t>Profiles for each base run used to generate the profile graphs on the Profiles/Contributions tab. </a:t>
                      </a:r>
                    </a:p>
                  </a:txBody>
                  <a:tcPr/>
                </a:tc>
                <a:extLst>
                  <a:ext uri="{0D108BD9-81ED-4DB2-BD59-A6C34878D82A}">
                    <a16:rowId xmlns:a16="http://schemas.microsoft.com/office/drawing/2014/main" val="10003"/>
                  </a:ext>
                </a:extLst>
              </a:tr>
              <a:tr h="854351">
                <a:tc>
                  <a:txBody>
                    <a:bodyPr/>
                    <a:lstStyle/>
                    <a:p>
                      <a:r>
                        <a:rPr lang="en-US" b="1" dirty="0"/>
                        <a:t>*_</a:t>
                      </a:r>
                      <a:r>
                        <a:rPr lang="en-US" b="1" dirty="0" err="1"/>
                        <a:t>resid</a:t>
                      </a:r>
                      <a:r>
                        <a:rPr lang="en-US" b="1" dirty="0"/>
                        <a:t> </a:t>
                      </a:r>
                      <a:endParaRPr lang="en-US" dirty="0"/>
                    </a:p>
                  </a:txBody>
                  <a:tcPr/>
                </a:tc>
                <a:tc>
                  <a:txBody>
                    <a:bodyPr/>
                    <a:lstStyle/>
                    <a:p>
                      <a:r>
                        <a:rPr lang="en-US"/>
                        <a:t>Residuals (regular and scaled by uncertainty) for each base run, used to generate the graphs and tables on Residual Analysis screen</a:t>
                      </a:r>
                    </a:p>
                  </a:txBody>
                  <a:tcPr/>
                </a:tc>
                <a:extLst>
                  <a:ext uri="{0D108BD9-81ED-4DB2-BD59-A6C34878D82A}">
                    <a16:rowId xmlns:a16="http://schemas.microsoft.com/office/drawing/2014/main" val="10004"/>
                  </a:ext>
                </a:extLst>
              </a:tr>
              <a:tr h="854351">
                <a:tc>
                  <a:txBody>
                    <a:bodyPr/>
                    <a:lstStyle/>
                    <a:p>
                      <a:r>
                        <a:rPr lang="en-US" b="1"/>
                        <a:t>*_</a:t>
                      </a:r>
                      <a:r>
                        <a:rPr lang="en-US" b="1" err="1"/>
                        <a:t>run_comparison</a:t>
                      </a:r>
                      <a:r>
                        <a:rPr lang="en-US" b="1"/>
                        <a:t> </a:t>
                      </a:r>
                      <a:endParaRPr lang="en-US"/>
                    </a:p>
                  </a:txBody>
                  <a:tcPr/>
                </a:tc>
                <a:tc>
                  <a:txBody>
                    <a:bodyPr/>
                    <a:lstStyle/>
                    <a:p>
                      <a:r>
                        <a:rPr lang="en-US"/>
                        <a:t>Summary of the species distribution for each factor over all PMF runs and compared to lowest Q(robust) run</a:t>
                      </a:r>
                    </a:p>
                  </a:txBody>
                  <a:tcPr/>
                </a:tc>
                <a:extLst>
                  <a:ext uri="{0D108BD9-81ED-4DB2-BD59-A6C34878D82A}">
                    <a16:rowId xmlns:a16="http://schemas.microsoft.com/office/drawing/2014/main" val="10005"/>
                  </a:ext>
                </a:extLst>
              </a:tr>
              <a:tr h="750513">
                <a:tc>
                  <a:txBody>
                    <a:bodyPr/>
                    <a:lstStyle/>
                    <a:p>
                      <a:r>
                        <a:rPr lang="en-US" b="1"/>
                        <a:t>*_base </a:t>
                      </a:r>
                      <a:endParaRPr lang="en-US"/>
                    </a:p>
                  </a:txBody>
                  <a:tcPr/>
                </a:tc>
                <a:tc>
                  <a:txBody>
                    <a:bodyPr/>
                    <a:lstStyle/>
                    <a:p>
                      <a:r>
                        <a:rPr lang="en-US" dirty="0" err="1"/>
                        <a:t>Contrib</a:t>
                      </a:r>
                      <a:r>
                        <a:rPr lang="en-US" dirty="0"/>
                        <a:t>, Profile, </a:t>
                      </a:r>
                      <a:r>
                        <a:rPr lang="en-US" dirty="0" err="1"/>
                        <a:t>Resid</a:t>
                      </a:r>
                      <a:r>
                        <a:rPr lang="en-US" dirty="0"/>
                        <a:t>, and Run Comparison on separate worksheets in the same excel workbook. </a:t>
                      </a:r>
                    </a:p>
                  </a:txBody>
                  <a:tcPr/>
                </a:tc>
                <a:extLst>
                  <a:ext uri="{0D108BD9-81ED-4DB2-BD59-A6C34878D82A}">
                    <a16:rowId xmlns:a16="http://schemas.microsoft.com/office/drawing/2014/main" val="10006"/>
                  </a:ext>
                </a:extLst>
              </a:tr>
            </a:tbl>
          </a:graphicData>
        </a:graphic>
      </p:graphicFrame>
      <p:sp>
        <p:nvSpPr>
          <p:cNvPr id="4" name="Slide Number Placeholder 3">
            <a:extLst>
              <a:ext uri="{FF2B5EF4-FFF2-40B4-BE49-F238E27FC236}">
                <a16:creationId xmlns:a16="http://schemas.microsoft.com/office/drawing/2014/main" id="{DBC4C39F-64F0-2113-E18C-9BAE49C8135C}"/>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2382090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B72-9366-5403-9E08-C448364BDFF8}"/>
              </a:ext>
            </a:extLst>
          </p:cNvPr>
          <p:cNvSpPr>
            <a:spLocks noGrp="1"/>
          </p:cNvSpPr>
          <p:nvPr>
            <p:ph type="title"/>
          </p:nvPr>
        </p:nvSpPr>
        <p:spPr/>
        <p:txBody>
          <a:bodyPr/>
          <a:lstStyle/>
          <a:p>
            <a:r>
              <a:rPr lang="en-US" dirty="0"/>
              <a:t>Where Do Pollutants Come From? </a:t>
            </a:r>
          </a:p>
        </p:txBody>
      </p:sp>
      <p:sp>
        <p:nvSpPr>
          <p:cNvPr id="4" name="Slide Number Placeholder 3">
            <a:extLst>
              <a:ext uri="{FF2B5EF4-FFF2-40B4-BE49-F238E27FC236}">
                <a16:creationId xmlns:a16="http://schemas.microsoft.com/office/drawing/2014/main" id="{BCE2A2DA-7EC3-AD28-8CC3-4ED63F925DC8}"/>
              </a:ext>
            </a:extLst>
          </p:cNvPr>
          <p:cNvSpPr>
            <a:spLocks noGrp="1"/>
          </p:cNvSpPr>
          <p:nvPr>
            <p:ph type="sldNum" sz="quarter" idx="12"/>
          </p:nvPr>
        </p:nvSpPr>
        <p:spPr/>
        <p:txBody>
          <a:bodyPr/>
          <a:lstStyle/>
          <a:p>
            <a:fld id="{D57F1E4F-1CFF-5643-939E-217C01CDF565}" type="slidenum">
              <a:rPr lang="en-US" smtClean="0"/>
              <a:pPr/>
              <a:t>5</a:t>
            </a:fld>
            <a:endParaRPr lang="en-US" dirty="0"/>
          </a:p>
        </p:txBody>
      </p:sp>
      <p:graphicFrame>
        <p:nvGraphicFramePr>
          <p:cNvPr id="5" name="Diagram 4">
            <a:extLst>
              <a:ext uri="{FF2B5EF4-FFF2-40B4-BE49-F238E27FC236}">
                <a16:creationId xmlns:a16="http://schemas.microsoft.com/office/drawing/2014/main" id="{62E8D6B5-A1D1-0E8B-240D-089476C3A4A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6408887"/>
              </p:ext>
            </p:extLst>
          </p:nvPr>
        </p:nvGraphicFramePr>
        <p:xfrm>
          <a:off x="1943864" y="110525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0871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743E-7E33-0E6A-7623-D63AA1DC5380}"/>
              </a:ext>
            </a:extLst>
          </p:cNvPr>
          <p:cNvSpPr>
            <a:spLocks noGrp="1"/>
          </p:cNvSpPr>
          <p:nvPr>
            <p:ph type="title"/>
          </p:nvPr>
        </p:nvSpPr>
        <p:spPr/>
        <p:txBody>
          <a:bodyPr/>
          <a:lstStyle/>
          <a:p>
            <a:r>
              <a:rPr lang="en-US" dirty="0"/>
              <a:t>Next Steps in PMF</a:t>
            </a:r>
          </a:p>
        </p:txBody>
      </p:sp>
      <p:sp>
        <p:nvSpPr>
          <p:cNvPr id="3" name="Content Placeholder 2">
            <a:extLst>
              <a:ext uri="{FF2B5EF4-FFF2-40B4-BE49-F238E27FC236}">
                <a16:creationId xmlns:a16="http://schemas.microsoft.com/office/drawing/2014/main" id="{8882A810-AC81-E128-2724-3382403B143E}"/>
              </a:ext>
            </a:extLst>
          </p:cNvPr>
          <p:cNvSpPr>
            <a:spLocks noGrp="1"/>
          </p:cNvSpPr>
          <p:nvPr>
            <p:ph idx="1"/>
          </p:nvPr>
        </p:nvSpPr>
        <p:spPr>
          <a:xfrm>
            <a:off x="677334" y="1819066"/>
            <a:ext cx="10537837" cy="3880773"/>
          </a:xfrm>
        </p:spPr>
        <p:txBody>
          <a:bodyPr>
            <a:normAutofit fontScale="92500" lnSpcReduction="10000"/>
          </a:bodyPr>
          <a:lstStyle/>
          <a:p>
            <a:r>
              <a:rPr lang="en-US" sz="2800" dirty="0"/>
              <a:t>After running the base model, you can:</a:t>
            </a:r>
          </a:p>
          <a:p>
            <a:pPr lvl="1"/>
            <a:r>
              <a:rPr lang="en-US" sz="2200" dirty="0"/>
              <a:t>Re-run the base model for a different number of factors to see if another value has a better fit to input data</a:t>
            </a:r>
          </a:p>
          <a:p>
            <a:pPr lvl="1"/>
            <a:r>
              <a:rPr lang="en-US" sz="2200" dirty="0"/>
              <a:t>Estimate displacement error</a:t>
            </a:r>
          </a:p>
          <a:p>
            <a:pPr lvl="1"/>
            <a:r>
              <a:rPr lang="en-US" sz="2200" dirty="0"/>
              <a:t>Estimate base model error</a:t>
            </a:r>
          </a:p>
          <a:p>
            <a:r>
              <a:rPr lang="en-US" sz="2800" dirty="0"/>
              <a:t>EPA PMF has a number of training exercises associated with it that can be used for practicing the technique and understanding source profiles</a:t>
            </a:r>
          </a:p>
          <a:p>
            <a:r>
              <a:rPr lang="en-US" sz="2800" dirty="0"/>
              <a:t>Many studies can be used to understand source profiles, as well</a:t>
            </a:r>
          </a:p>
          <a:p>
            <a:pPr marL="0" indent="0">
              <a:buNone/>
            </a:pPr>
            <a:endParaRPr lang="en-US" sz="2800" dirty="0"/>
          </a:p>
          <a:p>
            <a:endParaRPr lang="en-US" sz="2800" dirty="0"/>
          </a:p>
          <a:p>
            <a:endParaRPr lang="en-US" sz="2800" b="1" dirty="0"/>
          </a:p>
          <a:p>
            <a:endParaRPr lang="en-US" dirty="0">
              <a:solidFill>
                <a:srgbClr val="717171"/>
              </a:solidFill>
            </a:endParaRPr>
          </a:p>
          <a:p>
            <a:endParaRPr lang="en-US" dirty="0"/>
          </a:p>
        </p:txBody>
      </p:sp>
      <p:sp>
        <p:nvSpPr>
          <p:cNvPr id="4" name="Slide Number Placeholder 3">
            <a:extLst>
              <a:ext uri="{FF2B5EF4-FFF2-40B4-BE49-F238E27FC236}">
                <a16:creationId xmlns:a16="http://schemas.microsoft.com/office/drawing/2014/main" id="{A408FF07-981E-50B0-C300-0FA7FAC45CC1}"/>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750531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1E6D-724E-7932-8FA0-E4277F32F87B}"/>
              </a:ext>
            </a:extLst>
          </p:cNvPr>
          <p:cNvSpPr>
            <a:spLocks noGrp="1"/>
          </p:cNvSpPr>
          <p:nvPr>
            <p:ph type="title"/>
          </p:nvPr>
        </p:nvSpPr>
        <p:spPr/>
        <p:txBody>
          <a:bodyPr/>
          <a:lstStyle/>
          <a:p>
            <a:r>
              <a:rPr lang="en-US" dirty="0"/>
              <a:t>How to Use PMF Results</a:t>
            </a:r>
          </a:p>
        </p:txBody>
      </p:sp>
      <p:sp>
        <p:nvSpPr>
          <p:cNvPr id="3" name="Content Placeholder 2">
            <a:extLst>
              <a:ext uri="{FF2B5EF4-FFF2-40B4-BE49-F238E27FC236}">
                <a16:creationId xmlns:a16="http://schemas.microsoft.com/office/drawing/2014/main" id="{C269327F-7611-101C-D6F8-7F4B80FE0228}"/>
              </a:ext>
            </a:extLst>
          </p:cNvPr>
          <p:cNvSpPr>
            <a:spLocks noGrp="1"/>
          </p:cNvSpPr>
          <p:nvPr>
            <p:ph idx="1"/>
          </p:nvPr>
        </p:nvSpPr>
        <p:spPr>
          <a:xfrm>
            <a:off x="677334" y="1930400"/>
            <a:ext cx="10372584" cy="4110963"/>
          </a:xfrm>
        </p:spPr>
        <p:txBody>
          <a:bodyPr>
            <a:normAutofit/>
          </a:bodyPr>
          <a:lstStyle/>
          <a:p>
            <a:r>
              <a:rPr lang="en-US" sz="2400" dirty="0"/>
              <a:t>Once you have run PMF and are confident in the source contributions and their profiles, you can use this information in a number of ways:</a:t>
            </a:r>
          </a:p>
          <a:p>
            <a:pPr lvl="1"/>
            <a:r>
              <a:rPr lang="en-US" sz="2400" dirty="0"/>
              <a:t>Understanding individual source contributions overall and by neighborhood</a:t>
            </a:r>
          </a:p>
          <a:p>
            <a:pPr lvl="1"/>
            <a:r>
              <a:rPr lang="en-US" sz="2400" dirty="0"/>
              <a:t>Air quality control strategy creation</a:t>
            </a:r>
          </a:p>
          <a:p>
            <a:pPr lvl="1"/>
            <a:r>
              <a:rPr lang="en-US" sz="2400" dirty="0"/>
              <a:t>Policy assessment</a:t>
            </a:r>
          </a:p>
          <a:p>
            <a:pPr lvl="1"/>
            <a:r>
              <a:rPr lang="en-US" sz="2400" dirty="0"/>
              <a:t>Creating a baseline for future analyses</a:t>
            </a:r>
            <a:endParaRPr lang="en-US" sz="1600" dirty="0">
              <a:solidFill>
                <a:srgbClr val="717171"/>
              </a:solidFill>
            </a:endParaRPr>
          </a:p>
          <a:p>
            <a:endParaRPr lang="en-US" sz="1600" dirty="0"/>
          </a:p>
        </p:txBody>
      </p:sp>
      <p:sp>
        <p:nvSpPr>
          <p:cNvPr id="4" name="Slide Number Placeholder 3">
            <a:extLst>
              <a:ext uri="{FF2B5EF4-FFF2-40B4-BE49-F238E27FC236}">
                <a16:creationId xmlns:a16="http://schemas.microsoft.com/office/drawing/2014/main" id="{7996404F-4F2C-2413-8198-36EA9BB381F5}"/>
              </a:ext>
            </a:extLst>
          </p:cNvPr>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1901447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C93BB-325D-18AC-D98E-7EDE0AF56E0E}"/>
              </a:ext>
            </a:extLst>
          </p:cNvPr>
          <p:cNvSpPr>
            <a:spLocks noGrp="1"/>
          </p:cNvSpPr>
          <p:nvPr>
            <p:ph type="title"/>
          </p:nvPr>
        </p:nvSpPr>
        <p:spPr/>
        <p:txBody>
          <a:bodyPr/>
          <a:lstStyle/>
          <a:p>
            <a:r>
              <a:rPr lang="en-US" dirty="0"/>
              <a:t>After Using PMF</a:t>
            </a:r>
          </a:p>
        </p:txBody>
      </p:sp>
      <p:sp>
        <p:nvSpPr>
          <p:cNvPr id="3" name="Content Placeholder 2">
            <a:extLst>
              <a:ext uri="{FF2B5EF4-FFF2-40B4-BE49-F238E27FC236}">
                <a16:creationId xmlns:a16="http://schemas.microsoft.com/office/drawing/2014/main" id="{067677AA-2475-9C4A-86F8-0DCF9A1555DE}"/>
              </a:ext>
            </a:extLst>
          </p:cNvPr>
          <p:cNvSpPr>
            <a:spLocks noGrp="1"/>
          </p:cNvSpPr>
          <p:nvPr>
            <p:ph idx="1"/>
          </p:nvPr>
        </p:nvSpPr>
        <p:spPr>
          <a:xfrm>
            <a:off x="677334" y="1675847"/>
            <a:ext cx="10405635" cy="3880773"/>
          </a:xfrm>
        </p:spPr>
        <p:txBody>
          <a:bodyPr vert="horz" lIns="91440" tIns="45720" rIns="91440" bIns="45720" rtlCol="0" anchor="t">
            <a:normAutofit fontScale="85000" lnSpcReduction="20000"/>
          </a:bodyPr>
          <a:lstStyle/>
          <a:p>
            <a:r>
              <a:rPr lang="en-US" sz="2800" dirty="0"/>
              <a:t>Trend analyses by contributions</a:t>
            </a:r>
          </a:p>
          <a:p>
            <a:pPr lvl="1"/>
            <a:r>
              <a:rPr lang="en-US" sz="2400" dirty="0"/>
              <a:t>Day of week vs. weekday box plots or non-parametric tests</a:t>
            </a:r>
          </a:p>
          <a:p>
            <a:pPr lvl="1"/>
            <a:r>
              <a:rPr lang="en-US" sz="2400" dirty="0"/>
              <a:t>Spectral analysis to find periodicity</a:t>
            </a:r>
          </a:p>
          <a:p>
            <a:pPr lvl="1"/>
            <a:r>
              <a:rPr lang="en-US" sz="2400" dirty="0"/>
              <a:t>Seasonal analysis</a:t>
            </a:r>
          </a:p>
          <a:p>
            <a:pPr lvl="1"/>
            <a:r>
              <a:rPr lang="en-US" sz="2400" dirty="0"/>
              <a:t>Contribution by wind speed and direction	</a:t>
            </a:r>
          </a:p>
          <a:p>
            <a:pPr lvl="2"/>
            <a:r>
              <a:rPr lang="en-US" sz="2400" dirty="0"/>
              <a:t>Nonparametric regression (NPR)</a:t>
            </a:r>
          </a:p>
          <a:p>
            <a:pPr>
              <a:spcBef>
                <a:spcPts val="2000"/>
              </a:spcBef>
            </a:pPr>
            <a:r>
              <a:rPr lang="en-US" sz="2800" dirty="0"/>
              <a:t>Mass apportionment</a:t>
            </a:r>
          </a:p>
          <a:p>
            <a:pPr lvl="2"/>
            <a:r>
              <a:rPr lang="en-US" sz="2400" dirty="0"/>
              <a:t>Can include total mass directly as a species to get mass apportionment (Reff et al., 2007)</a:t>
            </a:r>
          </a:p>
          <a:p>
            <a:pPr lvl="2"/>
            <a:r>
              <a:rPr lang="en-US" sz="2400" dirty="0"/>
              <a:t>Multiply out the factor profiles and contributions to get mass from each factor</a:t>
            </a:r>
          </a:p>
          <a:p>
            <a:endParaRPr lang="en-US" sz="2400" dirty="0"/>
          </a:p>
          <a:p>
            <a:endParaRPr lang="en-US" sz="2400" dirty="0"/>
          </a:p>
          <a:p>
            <a:endParaRPr lang="en-US" sz="2400" b="1" dirty="0"/>
          </a:p>
          <a:p>
            <a:endParaRPr lang="en-US" sz="2400" dirty="0">
              <a:solidFill>
                <a:srgbClr val="717171"/>
              </a:solidFill>
            </a:endParaRPr>
          </a:p>
          <a:p>
            <a:endParaRPr lang="en-US" dirty="0"/>
          </a:p>
        </p:txBody>
      </p:sp>
      <p:sp>
        <p:nvSpPr>
          <p:cNvPr id="4" name="Slide Number Placeholder 3">
            <a:extLst>
              <a:ext uri="{FF2B5EF4-FFF2-40B4-BE49-F238E27FC236}">
                <a16:creationId xmlns:a16="http://schemas.microsoft.com/office/drawing/2014/main" id="{8C9C93D8-1286-2185-0027-EDBC55F89979}"/>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77075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B434-C1B3-C5A9-9531-72A2760FF201}"/>
              </a:ext>
            </a:extLst>
          </p:cNvPr>
          <p:cNvSpPr>
            <a:spLocks noGrp="1"/>
          </p:cNvSpPr>
          <p:nvPr>
            <p:ph type="title"/>
          </p:nvPr>
        </p:nvSpPr>
        <p:spPr>
          <a:xfrm>
            <a:off x="677334" y="-1320800"/>
            <a:ext cx="10899148" cy="1320800"/>
          </a:xfrm>
        </p:spPr>
        <p:txBody>
          <a:bodyPr vert="horz" lIns="91440" tIns="45720" rIns="91440" bIns="45720" rtlCol="0" anchor="b">
            <a:normAutofit/>
          </a:bodyPr>
          <a:lstStyle/>
          <a:p>
            <a:r>
              <a:rPr lang="en-US" dirty="0"/>
              <a:t>Section 3: Using Source Apportionment in BenMAP Analyses </a:t>
            </a:r>
          </a:p>
        </p:txBody>
      </p:sp>
      <p:sp>
        <p:nvSpPr>
          <p:cNvPr id="3" name="Content Placeholder 2">
            <a:extLst>
              <a:ext uri="{FF2B5EF4-FFF2-40B4-BE49-F238E27FC236}">
                <a16:creationId xmlns:a16="http://schemas.microsoft.com/office/drawing/2014/main" id="{44A529D0-168F-80A0-709A-A7023D631DFF}"/>
              </a:ext>
            </a:extLst>
          </p:cNvPr>
          <p:cNvSpPr>
            <a:spLocks noGrp="1"/>
          </p:cNvSpPr>
          <p:nvPr>
            <p:ph idx="1"/>
          </p:nvPr>
        </p:nvSpPr>
        <p:spPr>
          <a:xfrm>
            <a:off x="4654295" y="979928"/>
            <a:ext cx="6362048" cy="5224724"/>
          </a:xfrm>
        </p:spPr>
        <p:txBody>
          <a:bodyPr anchor="ctr">
            <a:normAutofit/>
          </a:bodyPr>
          <a:lstStyle/>
          <a:p>
            <a:r>
              <a:rPr lang="en-US" sz="2800" dirty="0"/>
              <a:t>1. Pollutant Sources</a:t>
            </a:r>
          </a:p>
          <a:p>
            <a:r>
              <a:rPr lang="en-US" sz="2800" dirty="0"/>
              <a:t>2. Positive Matrix Factorization</a:t>
            </a:r>
          </a:p>
          <a:p>
            <a:r>
              <a:rPr lang="en-US" sz="3200" b="1" dirty="0"/>
              <a:t>3. Using Source Apportionment in BenMAP Analyses</a:t>
            </a:r>
          </a:p>
        </p:txBody>
      </p:sp>
      <p:sp>
        <p:nvSpPr>
          <p:cNvPr id="4" name="Slide Number Placeholder 3">
            <a:extLst>
              <a:ext uri="{FF2B5EF4-FFF2-40B4-BE49-F238E27FC236}">
                <a16:creationId xmlns:a16="http://schemas.microsoft.com/office/drawing/2014/main" id="{DE4ADCDB-ABD0-7094-66D6-817F86963E21}"/>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703776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A2C0A8E-F382-9390-E471-226515799F76}"/>
              </a:ext>
            </a:extLst>
          </p:cNvPr>
          <p:cNvSpPr>
            <a:spLocks noGrp="1" noChangeArrowheads="1"/>
          </p:cNvSpPr>
          <p:nvPr>
            <p:ph type="title"/>
          </p:nvPr>
        </p:nvSpPr>
        <p:spPr/>
        <p:txBody>
          <a:bodyPr/>
          <a:lstStyle/>
          <a:p>
            <a:r>
              <a:rPr lang="en-US" altLang="en-US" dirty="0"/>
              <a:t>Environmental Benefits Mapping and Analysis Program (BenMAP) Analysis Outline</a:t>
            </a:r>
          </a:p>
        </p:txBody>
      </p:sp>
      <p:sp>
        <p:nvSpPr>
          <p:cNvPr id="4099" name="Content Placeholder 2">
            <a:extLst>
              <a:ext uri="{FF2B5EF4-FFF2-40B4-BE49-F238E27FC236}">
                <a16:creationId xmlns:a16="http://schemas.microsoft.com/office/drawing/2014/main" id="{A25BD4B1-FAA0-B834-5C22-E800D60AF594}"/>
              </a:ext>
            </a:extLst>
          </p:cNvPr>
          <p:cNvSpPr>
            <a:spLocks noGrp="1" noChangeArrowheads="1"/>
          </p:cNvSpPr>
          <p:nvPr>
            <p:ph idx="1"/>
          </p:nvPr>
        </p:nvSpPr>
        <p:spPr>
          <a:xfrm>
            <a:off x="646426" y="2072512"/>
            <a:ext cx="10899148" cy="3880773"/>
          </a:xfrm>
        </p:spPr>
        <p:txBody>
          <a:bodyPr/>
          <a:lstStyle/>
          <a:p>
            <a:pPr>
              <a:spcAft>
                <a:spcPts val="600"/>
              </a:spcAft>
            </a:pPr>
            <a:r>
              <a:rPr lang="en-US" altLang="en-US" dirty="0"/>
              <a:t>Example is for Accra:</a:t>
            </a:r>
          </a:p>
          <a:p>
            <a:pPr lvl="1">
              <a:spcAft>
                <a:spcPts val="600"/>
              </a:spcAft>
            </a:pPr>
            <a:r>
              <a:rPr lang="en-US" altLang="en-US" dirty="0"/>
              <a:t>Air pollution sources in Accra</a:t>
            </a:r>
          </a:p>
          <a:p>
            <a:pPr lvl="1">
              <a:spcAft>
                <a:spcPts val="600"/>
              </a:spcAft>
            </a:pPr>
            <a:r>
              <a:rPr lang="en-US" altLang="en-US" dirty="0"/>
              <a:t>Source apportionment study in Accra</a:t>
            </a:r>
          </a:p>
          <a:p>
            <a:pPr>
              <a:spcAft>
                <a:spcPts val="600"/>
              </a:spcAft>
            </a:pPr>
            <a:r>
              <a:rPr lang="en-US" altLang="en-US" dirty="0"/>
              <a:t>Using source apportionment data to create targeted monitor rollback scenario in BenMAP</a:t>
            </a:r>
          </a:p>
          <a:p>
            <a:pPr>
              <a:spcAft>
                <a:spcPts val="600"/>
              </a:spcAft>
            </a:pPr>
            <a:r>
              <a:rPr lang="en-US" altLang="en-US" dirty="0"/>
              <a:t>Health incidence results from targeted monitor rollback</a:t>
            </a:r>
          </a:p>
          <a:p>
            <a:pPr>
              <a:spcAft>
                <a:spcPts val="600"/>
              </a:spcAft>
            </a:pPr>
            <a:r>
              <a:rPr lang="en-US" altLang="en-US" dirty="0"/>
              <a:t>Comparing source apportionment monitor rollback results with baseline assessment results</a:t>
            </a:r>
          </a:p>
        </p:txBody>
      </p:sp>
      <p:sp>
        <p:nvSpPr>
          <p:cNvPr id="2" name="TextBox 1">
            <a:extLst>
              <a:ext uri="{FF2B5EF4-FFF2-40B4-BE49-F238E27FC236}">
                <a16:creationId xmlns:a16="http://schemas.microsoft.com/office/drawing/2014/main" id="{5140DF37-D1FE-7384-0996-7A67F0D0E84F}"/>
              </a:ext>
            </a:extLst>
          </p:cNvPr>
          <p:cNvSpPr txBox="1"/>
          <p:nvPr/>
        </p:nvSpPr>
        <p:spPr>
          <a:xfrm>
            <a:off x="1943100" y="5630119"/>
            <a:ext cx="8305800" cy="646331"/>
          </a:xfrm>
          <a:prstGeom prst="rect">
            <a:avLst/>
          </a:prstGeom>
          <a:noFill/>
        </p:spPr>
        <p:txBody>
          <a:bodyPr>
            <a:spAutoFit/>
          </a:bodyPr>
          <a:lstStyle/>
          <a:p>
            <a:pPr algn="ctr">
              <a:defRPr/>
            </a:pPr>
            <a:r>
              <a:rPr lang="en-US" dirty="0">
                <a:solidFill>
                  <a:schemeClr val="accent3">
                    <a:lumMod val="50000"/>
                  </a:schemeClr>
                </a:solidFill>
              </a:rPr>
              <a:t>Note that the analysis done during this exercise is simplified for illustrative purposes and does not reflect an actual policy proposed by Ghana.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5E9C-98BE-4A61-2204-B6F9F05E7567}"/>
              </a:ext>
            </a:extLst>
          </p:cNvPr>
          <p:cNvSpPr>
            <a:spLocks noGrp="1"/>
          </p:cNvSpPr>
          <p:nvPr>
            <p:ph type="title"/>
          </p:nvPr>
        </p:nvSpPr>
        <p:spPr/>
        <p:txBody>
          <a:bodyPr/>
          <a:lstStyle/>
          <a:p>
            <a:r>
              <a:rPr lang="en-US" dirty="0"/>
              <a:t>Using Source Apportionment Details in BenMAP</a:t>
            </a:r>
          </a:p>
        </p:txBody>
      </p:sp>
      <p:pic>
        <p:nvPicPr>
          <p:cNvPr id="7" name="Picture 3" descr="Graph of mass concentration of different sources">
            <a:extLst>
              <a:ext uri="{FF2B5EF4-FFF2-40B4-BE49-F238E27FC236}">
                <a16:creationId xmlns:a16="http://schemas.microsoft.com/office/drawing/2014/main" id="{749F559F-FE30-081B-BF7F-911233A3E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014" y="1521457"/>
            <a:ext cx="28956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Table 8">
            <a:extLst>
              <a:ext uri="{FF2B5EF4-FFF2-40B4-BE49-F238E27FC236}">
                <a16:creationId xmlns:a16="http://schemas.microsoft.com/office/drawing/2014/main" id="{2E5F8773-F7DF-B87F-F36F-9E48EE5B213E}"/>
              </a:ext>
            </a:extLst>
          </p:cNvPr>
          <p:cNvGraphicFramePr>
            <a:graphicFrameLocks noGrp="1"/>
          </p:cNvGraphicFramePr>
          <p:nvPr>
            <p:extLst>
              <p:ext uri="{D42A27DB-BD31-4B8C-83A1-F6EECF244321}">
                <p14:modId xmlns:p14="http://schemas.microsoft.com/office/powerpoint/2010/main" val="1578949616"/>
              </p:ext>
            </p:extLst>
          </p:nvPr>
        </p:nvGraphicFramePr>
        <p:xfrm>
          <a:off x="5224749" y="1762757"/>
          <a:ext cx="4876800" cy="2921000"/>
        </p:xfrm>
        <a:graphic>
          <a:graphicData uri="http://schemas.openxmlformats.org/drawingml/2006/table">
            <a:tbl>
              <a:tblPr firstRow="1" bandRow="1">
                <a:tableStyleId>{5C22544A-7EE6-4342-B048-85BDC9FD1C3A}</a:tableStyleId>
              </a:tblPr>
              <a:tblGrid>
                <a:gridCol w="1464132">
                  <a:extLst>
                    <a:ext uri="{9D8B030D-6E8A-4147-A177-3AD203B41FA5}">
                      <a16:colId xmlns:a16="http://schemas.microsoft.com/office/drawing/2014/main" val="20000"/>
                    </a:ext>
                  </a:extLst>
                </a:gridCol>
                <a:gridCol w="974268">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370840">
                <a:tc>
                  <a:txBody>
                    <a:bodyPr/>
                    <a:lstStyle/>
                    <a:p>
                      <a:r>
                        <a:rPr lang="en-US" sz="1600"/>
                        <a:t>Monitor Site </a:t>
                      </a:r>
                      <a:r>
                        <a:rPr lang="en-US" sz="1600" baseline="0"/>
                        <a:t>(24-hour average) </a:t>
                      </a:r>
                      <a:endParaRPr lang="en-US" sz="1600"/>
                    </a:p>
                  </a:txBody>
                  <a:tcPr/>
                </a:tc>
                <a:tc>
                  <a:txBody>
                    <a:bodyPr/>
                    <a:lstStyle/>
                    <a:p>
                      <a:r>
                        <a:rPr lang="en-US" sz="1600"/>
                        <a:t>Total PM</a:t>
                      </a:r>
                      <a:r>
                        <a:rPr lang="en-US" sz="1600" baseline="-25000"/>
                        <a:t>2.5</a:t>
                      </a:r>
                      <a:r>
                        <a:rPr lang="en-US" sz="1600" baseline="0"/>
                        <a:t> (µg/m</a:t>
                      </a:r>
                      <a:r>
                        <a:rPr lang="en-US" sz="1600" baseline="30000"/>
                        <a:t>3</a:t>
                      </a:r>
                      <a:r>
                        <a:rPr lang="en-US" sz="1600" baseline="0"/>
                        <a:t>)</a:t>
                      </a:r>
                      <a:endParaRPr lang="en-US" sz="1600"/>
                    </a:p>
                  </a:txBody>
                  <a:tcPr/>
                </a:tc>
                <a:tc>
                  <a:txBody>
                    <a:bodyPr/>
                    <a:lstStyle/>
                    <a:p>
                      <a:r>
                        <a:rPr lang="en-US" sz="1600"/>
                        <a:t>Road dust &amp; vehicle</a:t>
                      </a:r>
                      <a:r>
                        <a:rPr lang="en-US" sz="1600" baseline="0"/>
                        <a:t> (µg/m</a:t>
                      </a:r>
                      <a:r>
                        <a:rPr lang="en-US" sz="1600" baseline="30000"/>
                        <a:t>3</a:t>
                      </a:r>
                      <a:r>
                        <a:rPr lang="en-US" sz="1600" baseline="0"/>
                        <a:t>)</a:t>
                      </a:r>
                      <a:endParaRPr lang="en-US" sz="1600"/>
                    </a:p>
                  </a:txBody>
                  <a:tcPr/>
                </a:tc>
                <a:tc>
                  <a:txBody>
                    <a:bodyPr/>
                    <a:lstStyle/>
                    <a:p>
                      <a:r>
                        <a:rPr lang="en-US" sz="1600"/>
                        <a:t>Fresh</a:t>
                      </a:r>
                      <a:r>
                        <a:rPr lang="en-US" sz="1600" baseline="0"/>
                        <a:t> &amp; Aged Biomass (µg/m</a:t>
                      </a:r>
                      <a:r>
                        <a:rPr lang="en-US" sz="1600" baseline="30000"/>
                        <a:t>3</a:t>
                      </a:r>
                      <a:r>
                        <a:rPr lang="en-US" sz="1600" baseline="0"/>
                        <a:t>)</a:t>
                      </a:r>
                      <a:endParaRPr lang="en-US" sz="1600"/>
                    </a:p>
                  </a:txBody>
                  <a:tcPr/>
                </a:tc>
                <a:extLst>
                  <a:ext uri="{0D108BD9-81ED-4DB2-BD59-A6C34878D82A}">
                    <a16:rowId xmlns:a16="http://schemas.microsoft.com/office/drawing/2014/main" val="10000"/>
                  </a:ext>
                </a:extLst>
              </a:tr>
              <a:tr h="370840">
                <a:tc>
                  <a:txBody>
                    <a:bodyPr/>
                    <a:lstStyle/>
                    <a:p>
                      <a:r>
                        <a:rPr lang="en-US" sz="1600"/>
                        <a:t>Jamestown</a:t>
                      </a:r>
                    </a:p>
                  </a:txBody>
                  <a:tcPr/>
                </a:tc>
                <a:tc>
                  <a:txBody>
                    <a:bodyPr/>
                    <a:lstStyle/>
                    <a:p>
                      <a:r>
                        <a:rPr lang="en-US" sz="1600"/>
                        <a:t>57</a:t>
                      </a:r>
                    </a:p>
                  </a:txBody>
                  <a:tcPr/>
                </a:tc>
                <a:tc>
                  <a:txBody>
                    <a:bodyPr/>
                    <a:lstStyle/>
                    <a:p>
                      <a:r>
                        <a:rPr lang="en-US" sz="1600"/>
                        <a:t>5 (8.8%)</a:t>
                      </a:r>
                    </a:p>
                  </a:txBody>
                  <a:tcPr/>
                </a:tc>
                <a:tc>
                  <a:txBody>
                    <a:bodyPr/>
                    <a:lstStyle/>
                    <a:p>
                      <a:r>
                        <a:rPr lang="en-US" sz="1600"/>
                        <a:t>21 (36.8%)</a:t>
                      </a:r>
                    </a:p>
                  </a:txBody>
                  <a:tcPr/>
                </a:tc>
                <a:extLst>
                  <a:ext uri="{0D108BD9-81ED-4DB2-BD59-A6C34878D82A}">
                    <a16:rowId xmlns:a16="http://schemas.microsoft.com/office/drawing/2014/main" val="10001"/>
                  </a:ext>
                </a:extLst>
              </a:tr>
              <a:tr h="370840">
                <a:tc>
                  <a:txBody>
                    <a:bodyPr/>
                    <a:lstStyle/>
                    <a:p>
                      <a:r>
                        <a:rPr lang="en-US" sz="1600"/>
                        <a:t>Asylum Down</a:t>
                      </a:r>
                    </a:p>
                  </a:txBody>
                  <a:tcPr/>
                </a:tc>
                <a:tc>
                  <a:txBody>
                    <a:bodyPr/>
                    <a:lstStyle/>
                    <a:p>
                      <a:r>
                        <a:rPr lang="en-US" sz="1600"/>
                        <a:t>31</a:t>
                      </a:r>
                    </a:p>
                  </a:txBody>
                  <a:tcPr/>
                </a:tc>
                <a:tc>
                  <a:txBody>
                    <a:bodyPr/>
                    <a:lstStyle/>
                    <a:p>
                      <a:r>
                        <a:rPr lang="en-US" sz="1600"/>
                        <a:t>10 (32.3%)</a:t>
                      </a:r>
                    </a:p>
                  </a:txBody>
                  <a:tcPr/>
                </a:tc>
                <a:tc>
                  <a:txBody>
                    <a:bodyPr/>
                    <a:lstStyle/>
                    <a:p>
                      <a:r>
                        <a:rPr lang="en-US" sz="1600"/>
                        <a:t>10 (32.3%)</a:t>
                      </a:r>
                    </a:p>
                  </a:txBody>
                  <a:tcPr/>
                </a:tc>
                <a:extLst>
                  <a:ext uri="{0D108BD9-81ED-4DB2-BD59-A6C34878D82A}">
                    <a16:rowId xmlns:a16="http://schemas.microsoft.com/office/drawing/2014/main" val="10002"/>
                  </a:ext>
                </a:extLst>
              </a:tr>
              <a:tr h="370840">
                <a:tc>
                  <a:txBody>
                    <a:bodyPr/>
                    <a:lstStyle/>
                    <a:p>
                      <a:r>
                        <a:rPr lang="en-US" sz="1600"/>
                        <a:t>Nima – 1</a:t>
                      </a:r>
                    </a:p>
                  </a:txBody>
                  <a:tcPr/>
                </a:tc>
                <a:tc>
                  <a:txBody>
                    <a:bodyPr/>
                    <a:lstStyle/>
                    <a:p>
                      <a:r>
                        <a:rPr lang="en-US" sz="1600"/>
                        <a:t>33</a:t>
                      </a:r>
                    </a:p>
                  </a:txBody>
                  <a:tcPr/>
                </a:tc>
                <a:tc>
                  <a:txBody>
                    <a:bodyPr/>
                    <a:lstStyle/>
                    <a:p>
                      <a:r>
                        <a:rPr lang="en-US" sz="1600"/>
                        <a:t>8 (24.2%)</a:t>
                      </a:r>
                    </a:p>
                  </a:txBody>
                  <a:tcPr/>
                </a:tc>
                <a:tc>
                  <a:txBody>
                    <a:bodyPr/>
                    <a:lstStyle/>
                    <a:p>
                      <a:r>
                        <a:rPr lang="en-US" sz="1600"/>
                        <a:t>12 (36.4%)</a:t>
                      </a:r>
                    </a:p>
                  </a:txBody>
                  <a:tcPr/>
                </a:tc>
                <a:extLst>
                  <a:ext uri="{0D108BD9-81ED-4DB2-BD59-A6C34878D82A}">
                    <a16:rowId xmlns:a16="http://schemas.microsoft.com/office/drawing/2014/main" val="10003"/>
                  </a:ext>
                </a:extLst>
              </a:tr>
              <a:tr h="370840">
                <a:tc>
                  <a:txBody>
                    <a:bodyPr/>
                    <a:lstStyle/>
                    <a:p>
                      <a:r>
                        <a:rPr lang="en-US" sz="1600"/>
                        <a:t>Nima – 2</a:t>
                      </a:r>
                    </a:p>
                  </a:txBody>
                  <a:tcPr/>
                </a:tc>
                <a:tc>
                  <a:txBody>
                    <a:bodyPr/>
                    <a:lstStyle/>
                    <a:p>
                      <a:r>
                        <a:rPr lang="en-US" sz="1600"/>
                        <a:t>37</a:t>
                      </a:r>
                    </a:p>
                  </a:txBody>
                  <a:tcPr/>
                </a:tc>
                <a:tc>
                  <a:txBody>
                    <a:bodyPr/>
                    <a:lstStyle/>
                    <a:p>
                      <a:r>
                        <a:rPr lang="en-US" sz="1600"/>
                        <a:t>11 (29.7%)</a:t>
                      </a:r>
                    </a:p>
                  </a:txBody>
                  <a:tcPr/>
                </a:tc>
                <a:tc>
                  <a:txBody>
                    <a:bodyPr/>
                    <a:lstStyle/>
                    <a:p>
                      <a:r>
                        <a:rPr lang="en-US" sz="1600"/>
                        <a:t>13 (35.1%)</a:t>
                      </a:r>
                    </a:p>
                  </a:txBody>
                  <a:tcPr/>
                </a:tc>
                <a:extLst>
                  <a:ext uri="{0D108BD9-81ED-4DB2-BD59-A6C34878D82A}">
                    <a16:rowId xmlns:a16="http://schemas.microsoft.com/office/drawing/2014/main" val="10004"/>
                  </a:ext>
                </a:extLst>
              </a:tr>
              <a:tr h="370840">
                <a:tc>
                  <a:txBody>
                    <a:bodyPr/>
                    <a:lstStyle/>
                    <a:p>
                      <a:r>
                        <a:rPr lang="en-US" sz="1600"/>
                        <a:t>East Legon</a:t>
                      </a:r>
                    </a:p>
                  </a:txBody>
                  <a:tcPr/>
                </a:tc>
                <a:tc>
                  <a:txBody>
                    <a:bodyPr/>
                    <a:lstStyle/>
                    <a:p>
                      <a:r>
                        <a:rPr lang="en-US" sz="1600"/>
                        <a:t>28</a:t>
                      </a:r>
                    </a:p>
                  </a:txBody>
                  <a:tcPr/>
                </a:tc>
                <a:tc>
                  <a:txBody>
                    <a:bodyPr/>
                    <a:lstStyle/>
                    <a:p>
                      <a:r>
                        <a:rPr lang="en-US" sz="1600"/>
                        <a:t>3 (10.7%)</a:t>
                      </a:r>
                    </a:p>
                  </a:txBody>
                  <a:tcPr/>
                </a:tc>
                <a:tc>
                  <a:txBody>
                    <a:bodyPr/>
                    <a:lstStyle/>
                    <a:p>
                      <a:r>
                        <a:rPr lang="en-US" sz="1600" dirty="0"/>
                        <a:t>11 (39.3%)</a:t>
                      </a:r>
                    </a:p>
                  </a:txBody>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ED6D1DC7-9EFB-2E82-BC5D-13FB788BF17E}"/>
              </a:ext>
            </a:extLst>
          </p:cNvPr>
          <p:cNvSpPr txBox="1"/>
          <p:nvPr/>
        </p:nvSpPr>
        <p:spPr>
          <a:xfrm>
            <a:off x="2448480" y="5243126"/>
            <a:ext cx="7256462" cy="738188"/>
          </a:xfrm>
          <a:prstGeom prst="rect">
            <a:avLst/>
          </a:prstGeom>
          <a:noFill/>
        </p:spPr>
        <p:txBody>
          <a:bodyPr wrap="none">
            <a:spAutoFit/>
          </a:bodyPr>
          <a:lstStyle/>
          <a:p>
            <a:pPr>
              <a:defRPr/>
            </a:pPr>
            <a:r>
              <a:rPr lang="en-US" sz="1400" dirty="0"/>
              <a:t>Note these are 24-hour average measurements taken during non-</a:t>
            </a:r>
            <a:r>
              <a:rPr lang="en-US" sz="1400" dirty="0" err="1"/>
              <a:t>Harmattan</a:t>
            </a:r>
            <a:r>
              <a:rPr lang="en-US" sz="1400" dirty="0"/>
              <a:t> season, </a:t>
            </a:r>
          </a:p>
          <a:p>
            <a:pPr>
              <a:defRPr/>
            </a:pPr>
            <a:r>
              <a:rPr lang="en-US" sz="1400" dirty="0"/>
              <a:t>whereas other monitoring may include all months of the year.</a:t>
            </a:r>
          </a:p>
          <a:p>
            <a:pPr>
              <a:defRPr/>
            </a:pPr>
            <a:r>
              <a:rPr lang="en-US" sz="1400" dirty="0"/>
              <a:t>			</a:t>
            </a:r>
          </a:p>
        </p:txBody>
      </p:sp>
      <p:pic>
        <p:nvPicPr>
          <p:cNvPr id="8" name="Picture 4">
            <a:extLst>
              <a:ext uri="{FF2B5EF4-FFF2-40B4-BE49-F238E27FC236}">
                <a16:creationId xmlns:a16="http://schemas.microsoft.com/office/drawing/2014/main" id="{EF4B7377-8775-E6E4-681B-3DF4476731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377" y="3655057"/>
            <a:ext cx="16668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D574CDE9-6056-4B69-484B-C4B4C4D79F69}"/>
              </a:ext>
            </a:extLst>
          </p:cNvPr>
          <p:cNvSpPr txBox="1"/>
          <p:nvPr/>
        </p:nvSpPr>
        <p:spPr>
          <a:xfrm>
            <a:off x="9627824" y="6582976"/>
            <a:ext cx="2971800" cy="276999"/>
          </a:xfrm>
          <a:prstGeom prst="rect">
            <a:avLst/>
          </a:prstGeom>
          <a:noFill/>
        </p:spPr>
        <p:txBody>
          <a:bodyPr wrap="square" rtlCol="0">
            <a:spAutoFit/>
          </a:bodyPr>
          <a:lstStyle/>
          <a:p>
            <a:r>
              <a:rPr lang="en-US" sz="1200" dirty="0"/>
              <a:t> Zhou et al., 2013</a:t>
            </a:r>
          </a:p>
        </p:txBody>
      </p:sp>
      <p:sp>
        <p:nvSpPr>
          <p:cNvPr id="4" name="Slide Number Placeholder 3">
            <a:extLst>
              <a:ext uri="{FF2B5EF4-FFF2-40B4-BE49-F238E27FC236}">
                <a16:creationId xmlns:a16="http://schemas.microsoft.com/office/drawing/2014/main" id="{50501EA6-5345-DF69-50FF-08B533F5CC2A}"/>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2076272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8D9EEC3-3588-5454-72EA-B2B13A615ECA}"/>
              </a:ext>
            </a:extLst>
          </p:cNvPr>
          <p:cNvSpPr>
            <a:spLocks noGrp="1"/>
          </p:cNvSpPr>
          <p:nvPr>
            <p:ph type="title"/>
          </p:nvPr>
        </p:nvSpPr>
        <p:spPr/>
        <p:txBody>
          <a:bodyPr/>
          <a:lstStyle/>
          <a:p>
            <a:r>
              <a:rPr lang="en-US" altLang="en-US" dirty="0"/>
              <a:t>Analytical Assumptions</a:t>
            </a:r>
          </a:p>
        </p:txBody>
      </p:sp>
      <p:sp>
        <p:nvSpPr>
          <p:cNvPr id="11267" name="Content Placeholder 2">
            <a:extLst>
              <a:ext uri="{FF2B5EF4-FFF2-40B4-BE49-F238E27FC236}">
                <a16:creationId xmlns:a16="http://schemas.microsoft.com/office/drawing/2014/main" id="{13B1DE6E-C3B9-B6B5-3E87-D8BDE38B1553}"/>
              </a:ext>
            </a:extLst>
          </p:cNvPr>
          <p:cNvSpPr>
            <a:spLocks noGrp="1"/>
          </p:cNvSpPr>
          <p:nvPr>
            <p:ph idx="1"/>
          </p:nvPr>
        </p:nvSpPr>
        <p:spPr>
          <a:xfrm>
            <a:off x="677334" y="2160589"/>
            <a:ext cx="10053095" cy="3880773"/>
          </a:xfrm>
        </p:spPr>
        <p:txBody>
          <a:bodyPr vert="horz" lIns="91440" tIns="45720" rIns="91440" bIns="45720" rtlCol="0" anchor="t">
            <a:normAutofit/>
          </a:bodyPr>
          <a:lstStyle/>
          <a:p>
            <a:r>
              <a:rPr lang="en-US" altLang="en-US" sz="2400" dirty="0"/>
              <a:t>We assume 1:1 correspondence between the percent reduction in PM</a:t>
            </a:r>
            <a:r>
              <a:rPr lang="en-US" altLang="en-US" sz="2400" baseline="-25000" dirty="0"/>
              <a:t>2.5</a:t>
            </a:r>
            <a:r>
              <a:rPr lang="en-US" altLang="en-US" sz="2400" dirty="0"/>
              <a:t> emissions in a source category and percent reduction in ambient PM</a:t>
            </a:r>
            <a:r>
              <a:rPr lang="en-US" altLang="en-US" sz="2400" baseline="-25000" dirty="0"/>
              <a:t>2.5</a:t>
            </a:r>
            <a:r>
              <a:rPr lang="en-US" altLang="en-US" sz="2400" dirty="0"/>
              <a:t> concentrations from that category</a:t>
            </a:r>
          </a:p>
          <a:p>
            <a:r>
              <a:rPr lang="en-US" altLang="en-US" sz="2400" dirty="0"/>
              <a:t>We assume full compliance with the hypothetical regulation (e.g., full 50% decrease in source-specific PM</a:t>
            </a:r>
            <a:r>
              <a:rPr lang="en-US" altLang="en-US" sz="2400" baseline="-25000" dirty="0"/>
              <a:t>2.5</a:t>
            </a:r>
            <a:r>
              <a:rPr lang="en-US" altLang="en-US" sz="2400" dirty="0"/>
              <a:t> concentration)</a:t>
            </a:r>
          </a:p>
          <a:p>
            <a:r>
              <a:rPr lang="en-US" altLang="en-US" sz="2400" dirty="0"/>
              <a:t>We assume full implementation of the hypothetical regulation by 2020</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7363A1-2799-2969-B6D0-67F60D91280E}"/>
              </a:ext>
            </a:extLst>
          </p:cNvPr>
          <p:cNvSpPr>
            <a:spLocks noGrp="1"/>
          </p:cNvSpPr>
          <p:nvPr>
            <p:ph type="title"/>
          </p:nvPr>
        </p:nvSpPr>
        <p:spPr>
          <a:xfrm>
            <a:off x="677334" y="-1320800"/>
            <a:ext cx="10899148" cy="1320800"/>
          </a:xfrm>
        </p:spPr>
        <p:txBody>
          <a:bodyPr vert="horz" lIns="91440" tIns="45720" rIns="91440" bIns="45720" rtlCol="0" anchor="b">
            <a:normAutofit/>
          </a:bodyPr>
          <a:lstStyle/>
          <a:p>
            <a:r>
              <a:rPr lang="en-US" dirty="0"/>
              <a:t>Source Apportionment in Accra</a:t>
            </a:r>
          </a:p>
        </p:txBody>
      </p:sp>
      <p:graphicFrame>
        <p:nvGraphicFramePr>
          <p:cNvPr id="2" name="Table 1">
            <a:extLst>
              <a:ext uri="{FF2B5EF4-FFF2-40B4-BE49-F238E27FC236}">
                <a16:creationId xmlns:a16="http://schemas.microsoft.com/office/drawing/2014/main" id="{21542128-E4E0-8657-3435-1FE110695170}"/>
              </a:ext>
            </a:extLst>
          </p:cNvPr>
          <p:cNvGraphicFramePr>
            <a:graphicFrameLocks noGrp="1"/>
          </p:cNvGraphicFramePr>
          <p:nvPr>
            <p:extLst>
              <p:ext uri="{D42A27DB-BD31-4B8C-83A1-F6EECF244321}">
                <p14:modId xmlns:p14="http://schemas.microsoft.com/office/powerpoint/2010/main" val="3263998386"/>
              </p:ext>
            </p:extLst>
          </p:nvPr>
        </p:nvGraphicFramePr>
        <p:xfrm>
          <a:off x="1758951" y="960342"/>
          <a:ext cx="8451849" cy="5001083"/>
        </p:xfrm>
        <a:graphic>
          <a:graphicData uri="http://schemas.openxmlformats.org/drawingml/2006/table">
            <a:tbl>
              <a:tblPr firstRow="1" bandRow="1">
                <a:tableStyleId>{5C22544A-7EE6-4342-B048-85BDC9FD1C3A}</a:tableStyleId>
              </a:tblPr>
              <a:tblGrid>
                <a:gridCol w="1597988">
                  <a:extLst>
                    <a:ext uri="{9D8B030D-6E8A-4147-A177-3AD203B41FA5}">
                      <a16:colId xmlns:a16="http://schemas.microsoft.com/office/drawing/2014/main" val="20000"/>
                    </a:ext>
                  </a:extLst>
                </a:gridCol>
                <a:gridCol w="1038690">
                  <a:extLst>
                    <a:ext uri="{9D8B030D-6E8A-4147-A177-3AD203B41FA5}">
                      <a16:colId xmlns:a16="http://schemas.microsoft.com/office/drawing/2014/main" val="20001"/>
                    </a:ext>
                  </a:extLst>
                </a:gridCol>
                <a:gridCol w="1518085">
                  <a:extLst>
                    <a:ext uri="{9D8B030D-6E8A-4147-A177-3AD203B41FA5}">
                      <a16:colId xmlns:a16="http://schemas.microsoft.com/office/drawing/2014/main" val="20002"/>
                    </a:ext>
                  </a:extLst>
                </a:gridCol>
                <a:gridCol w="1432362">
                  <a:extLst>
                    <a:ext uri="{9D8B030D-6E8A-4147-A177-3AD203B41FA5}">
                      <a16:colId xmlns:a16="http://schemas.microsoft.com/office/drawing/2014/main" val="20003"/>
                    </a:ext>
                  </a:extLst>
                </a:gridCol>
                <a:gridCol w="1432362">
                  <a:extLst>
                    <a:ext uri="{9D8B030D-6E8A-4147-A177-3AD203B41FA5}">
                      <a16:colId xmlns:a16="http://schemas.microsoft.com/office/drawing/2014/main" val="20004"/>
                    </a:ext>
                  </a:extLst>
                </a:gridCol>
                <a:gridCol w="1432362">
                  <a:extLst>
                    <a:ext uri="{9D8B030D-6E8A-4147-A177-3AD203B41FA5}">
                      <a16:colId xmlns:a16="http://schemas.microsoft.com/office/drawing/2014/main" val="20005"/>
                    </a:ext>
                  </a:extLst>
                </a:gridCol>
              </a:tblGrid>
              <a:tr h="2042001">
                <a:tc>
                  <a:txBody>
                    <a:bodyPr/>
                    <a:lstStyle/>
                    <a:p>
                      <a:r>
                        <a:rPr lang="en-US" sz="1600"/>
                        <a:t>Monitor Site (24-hour average)</a:t>
                      </a:r>
                    </a:p>
                  </a:txBody>
                  <a:tcPr marL="91431" marR="91431" marT="45683" marB="45683"/>
                </a:tc>
                <a:tc>
                  <a:txBody>
                    <a:bodyPr/>
                    <a:lstStyle/>
                    <a:p>
                      <a:r>
                        <a:rPr lang="en-US" sz="1600"/>
                        <a:t>Total PM</a:t>
                      </a:r>
                      <a:r>
                        <a:rPr lang="en-US" sz="1600" baseline="-25000"/>
                        <a:t>2.5 </a:t>
                      </a:r>
                      <a:r>
                        <a:rPr lang="en-US" sz="1600" baseline="0"/>
                        <a:t>(µg/m</a:t>
                      </a:r>
                      <a:r>
                        <a:rPr lang="en-US" sz="1600" baseline="30000"/>
                        <a:t>3</a:t>
                      </a:r>
                      <a:r>
                        <a:rPr lang="en-US" sz="1600" baseline="0"/>
                        <a:t>)</a:t>
                      </a:r>
                      <a:endParaRPr lang="en-US" sz="1600"/>
                    </a:p>
                  </a:txBody>
                  <a:tcPr marL="91431" marR="91431" marT="45683" marB="45683"/>
                </a:tc>
                <a:tc>
                  <a:txBody>
                    <a:bodyPr/>
                    <a:lstStyle/>
                    <a:p>
                      <a:r>
                        <a:rPr lang="en-US" sz="1600"/>
                        <a:t>Road dust &amp; vehicle</a:t>
                      </a:r>
                      <a:r>
                        <a:rPr lang="en-US" sz="1600" baseline="0"/>
                        <a:t> (µg/m</a:t>
                      </a:r>
                      <a:r>
                        <a:rPr lang="en-US" sz="1600" baseline="30000"/>
                        <a:t>3</a:t>
                      </a:r>
                      <a:r>
                        <a:rPr lang="en-US" sz="1600" baseline="0"/>
                        <a:t>)</a:t>
                      </a:r>
                      <a:endParaRPr lang="en-US" sz="1600"/>
                    </a:p>
                  </a:txBody>
                  <a:tcPr marL="91431" marR="91431" marT="45683" marB="45683"/>
                </a:tc>
                <a:tc>
                  <a:txBody>
                    <a:bodyPr/>
                    <a:lstStyle/>
                    <a:p>
                      <a:r>
                        <a:rPr lang="en-US" sz="1600"/>
                        <a:t>Fresh</a:t>
                      </a:r>
                      <a:r>
                        <a:rPr lang="en-US" sz="1600" baseline="0"/>
                        <a:t> &amp; Aged Biomass (µg/m</a:t>
                      </a:r>
                      <a:r>
                        <a:rPr lang="en-US" sz="1600" baseline="30000"/>
                        <a:t>3</a:t>
                      </a:r>
                      <a:r>
                        <a:rPr lang="en-US" sz="1600" baseline="0"/>
                        <a:t>)</a:t>
                      </a:r>
                      <a:endParaRPr lang="en-US" sz="1600"/>
                    </a:p>
                  </a:txBody>
                  <a:tcPr marL="91431" marR="91431" marT="45683" marB="4568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Total Road and Biomass </a:t>
                      </a:r>
                      <a:r>
                        <a:rPr lang="en-US" sz="1600" baseline="0"/>
                        <a:t>(µg/m</a:t>
                      </a:r>
                      <a:r>
                        <a:rPr lang="en-US" sz="1600" baseline="30000"/>
                        <a:t>3</a:t>
                      </a:r>
                      <a:r>
                        <a:rPr lang="en-US" sz="1600" baseline="0"/>
                        <a:t>)</a:t>
                      </a:r>
                      <a:endParaRPr lang="en-US" sz="1600"/>
                    </a:p>
                    <a:p>
                      <a:endParaRPr lang="en-US" sz="1600"/>
                    </a:p>
                  </a:txBody>
                  <a:tcPr marL="91431" marR="91431" marT="45683" marB="45683"/>
                </a:tc>
                <a:tc>
                  <a:txBody>
                    <a:bodyPr/>
                    <a:lstStyle/>
                    <a:p>
                      <a:r>
                        <a:rPr lang="en-US" sz="1600" dirty="0"/>
                        <a:t>Decrease Road</a:t>
                      </a:r>
                      <a:r>
                        <a:rPr lang="en-US" sz="1600" baseline="0" dirty="0"/>
                        <a:t> and Biomass Emissions by 50% - Decrease total PM</a:t>
                      </a:r>
                      <a:r>
                        <a:rPr lang="en-US" sz="1600" baseline="-25000" dirty="0"/>
                        <a:t>2.5</a:t>
                      </a:r>
                      <a:r>
                        <a:rPr lang="en-US" sz="1600" baseline="0" dirty="0"/>
                        <a:t> by: </a:t>
                      </a:r>
                      <a:endParaRPr lang="en-US" sz="1600" dirty="0"/>
                    </a:p>
                  </a:txBody>
                  <a:tcPr marL="91431" marR="91431" marT="45683" marB="45683"/>
                </a:tc>
                <a:extLst>
                  <a:ext uri="{0D108BD9-81ED-4DB2-BD59-A6C34878D82A}">
                    <a16:rowId xmlns:a16="http://schemas.microsoft.com/office/drawing/2014/main" val="10000"/>
                  </a:ext>
                </a:extLst>
              </a:tr>
              <a:tr h="579025">
                <a:tc>
                  <a:txBody>
                    <a:bodyPr/>
                    <a:lstStyle/>
                    <a:p>
                      <a:r>
                        <a:rPr lang="en-US" sz="1600"/>
                        <a:t>Jamestown</a:t>
                      </a:r>
                    </a:p>
                  </a:txBody>
                  <a:tcPr marL="91431" marR="91431" marT="45683" marB="45683"/>
                </a:tc>
                <a:tc>
                  <a:txBody>
                    <a:bodyPr/>
                    <a:lstStyle/>
                    <a:p>
                      <a:r>
                        <a:rPr lang="en-US" sz="1600"/>
                        <a:t>57</a:t>
                      </a:r>
                    </a:p>
                  </a:txBody>
                  <a:tcPr marL="91431" marR="91431" marT="45683" marB="45683"/>
                </a:tc>
                <a:tc>
                  <a:txBody>
                    <a:bodyPr/>
                    <a:lstStyle/>
                    <a:p>
                      <a:r>
                        <a:rPr lang="en-US" sz="1600"/>
                        <a:t>5 (8.8% of total)</a:t>
                      </a:r>
                    </a:p>
                  </a:txBody>
                  <a:tcPr marL="91431" marR="91431" marT="45683" marB="45683"/>
                </a:tc>
                <a:tc>
                  <a:txBody>
                    <a:bodyPr/>
                    <a:lstStyle/>
                    <a:p>
                      <a:r>
                        <a:rPr lang="en-US" sz="1600"/>
                        <a:t>21 (36.8% of total)</a:t>
                      </a:r>
                    </a:p>
                  </a:txBody>
                  <a:tcPr marL="91431" marR="91431" marT="45683" marB="45683"/>
                </a:tc>
                <a:tc>
                  <a:txBody>
                    <a:bodyPr/>
                    <a:lstStyle/>
                    <a:p>
                      <a:r>
                        <a:rPr lang="en-US" sz="1600"/>
                        <a:t>26 (45.6% of total)</a:t>
                      </a:r>
                    </a:p>
                  </a:txBody>
                  <a:tcPr marL="91431" marR="91431" marT="45683" marB="45683"/>
                </a:tc>
                <a:tc>
                  <a:txBody>
                    <a:bodyPr/>
                    <a:lstStyle/>
                    <a:p>
                      <a:r>
                        <a:rPr lang="en-US" sz="1600"/>
                        <a:t>22.8%</a:t>
                      </a:r>
                    </a:p>
                  </a:txBody>
                  <a:tcPr marL="91431" marR="91431" marT="45683" marB="45683"/>
                </a:tc>
                <a:extLst>
                  <a:ext uri="{0D108BD9-81ED-4DB2-BD59-A6C34878D82A}">
                    <a16:rowId xmlns:a16="http://schemas.microsoft.com/office/drawing/2014/main" val="10001"/>
                  </a:ext>
                </a:extLst>
              </a:tr>
              <a:tr h="579025">
                <a:tc>
                  <a:txBody>
                    <a:bodyPr/>
                    <a:lstStyle/>
                    <a:p>
                      <a:r>
                        <a:rPr lang="en-US" sz="1600"/>
                        <a:t>Asylum Down</a:t>
                      </a:r>
                    </a:p>
                  </a:txBody>
                  <a:tcPr marL="91431" marR="91431" marT="45683" marB="45683"/>
                </a:tc>
                <a:tc>
                  <a:txBody>
                    <a:bodyPr/>
                    <a:lstStyle/>
                    <a:p>
                      <a:r>
                        <a:rPr lang="en-US" sz="1600"/>
                        <a:t>31</a:t>
                      </a:r>
                    </a:p>
                  </a:txBody>
                  <a:tcPr marL="91431" marR="91431" marT="45683" marB="45683"/>
                </a:tc>
                <a:tc>
                  <a:txBody>
                    <a:bodyPr/>
                    <a:lstStyle/>
                    <a:p>
                      <a:r>
                        <a:rPr lang="en-US" sz="1600"/>
                        <a:t>10 (32.3% of total)</a:t>
                      </a:r>
                    </a:p>
                  </a:txBody>
                  <a:tcPr marL="91431" marR="91431" marT="45683" marB="45683"/>
                </a:tc>
                <a:tc>
                  <a:txBody>
                    <a:bodyPr/>
                    <a:lstStyle/>
                    <a:p>
                      <a:r>
                        <a:rPr lang="en-US" sz="1600"/>
                        <a:t>10 (32.3% of total)</a:t>
                      </a:r>
                    </a:p>
                  </a:txBody>
                  <a:tcPr marL="91431" marR="91431" marT="45683" marB="45683"/>
                </a:tc>
                <a:tc>
                  <a:txBody>
                    <a:bodyPr/>
                    <a:lstStyle/>
                    <a:p>
                      <a:r>
                        <a:rPr lang="en-US" sz="1600"/>
                        <a:t>20 (64.5% of total)</a:t>
                      </a:r>
                    </a:p>
                  </a:txBody>
                  <a:tcPr marL="91431" marR="91431" marT="45683" marB="45683"/>
                </a:tc>
                <a:tc>
                  <a:txBody>
                    <a:bodyPr/>
                    <a:lstStyle/>
                    <a:p>
                      <a:r>
                        <a:rPr lang="en-US" sz="1600"/>
                        <a:t>32.3%</a:t>
                      </a:r>
                    </a:p>
                  </a:txBody>
                  <a:tcPr marL="91431" marR="91431" marT="45683" marB="45683"/>
                </a:tc>
                <a:extLst>
                  <a:ext uri="{0D108BD9-81ED-4DB2-BD59-A6C34878D82A}">
                    <a16:rowId xmlns:a16="http://schemas.microsoft.com/office/drawing/2014/main" val="10002"/>
                  </a:ext>
                </a:extLst>
              </a:tr>
              <a:tr h="642813">
                <a:tc>
                  <a:txBody>
                    <a:bodyPr/>
                    <a:lstStyle/>
                    <a:p>
                      <a:r>
                        <a:rPr lang="en-US" sz="1600"/>
                        <a:t>Nima – 1</a:t>
                      </a:r>
                    </a:p>
                  </a:txBody>
                  <a:tcPr marL="91431" marR="91431" marT="45683" marB="45683"/>
                </a:tc>
                <a:tc>
                  <a:txBody>
                    <a:bodyPr/>
                    <a:lstStyle/>
                    <a:p>
                      <a:r>
                        <a:rPr lang="en-US" sz="1600"/>
                        <a:t>33</a:t>
                      </a:r>
                    </a:p>
                  </a:txBody>
                  <a:tcPr marL="91431" marR="91431" marT="45683" marB="45683"/>
                </a:tc>
                <a:tc>
                  <a:txBody>
                    <a:bodyPr/>
                    <a:lstStyle/>
                    <a:p>
                      <a:r>
                        <a:rPr lang="en-US" sz="1600"/>
                        <a:t>8 (24.2% of total)</a:t>
                      </a:r>
                    </a:p>
                  </a:txBody>
                  <a:tcPr marL="91431" marR="91431" marT="45683" marB="45683"/>
                </a:tc>
                <a:tc>
                  <a:txBody>
                    <a:bodyPr/>
                    <a:lstStyle/>
                    <a:p>
                      <a:r>
                        <a:rPr lang="en-US" sz="1600"/>
                        <a:t>12 (36.4% of total)</a:t>
                      </a:r>
                    </a:p>
                  </a:txBody>
                  <a:tcPr marL="91431" marR="91431" marT="45683" marB="45683"/>
                </a:tc>
                <a:tc>
                  <a:txBody>
                    <a:bodyPr/>
                    <a:lstStyle/>
                    <a:p>
                      <a:r>
                        <a:rPr lang="en-US" sz="1600"/>
                        <a:t>20 (60.6% of total)</a:t>
                      </a:r>
                    </a:p>
                  </a:txBody>
                  <a:tcPr marL="91431" marR="91431" marT="45683" marB="45683"/>
                </a:tc>
                <a:tc>
                  <a:txBody>
                    <a:bodyPr/>
                    <a:lstStyle/>
                    <a:p>
                      <a:r>
                        <a:rPr lang="en-US" sz="1600"/>
                        <a:t>30.3%</a:t>
                      </a:r>
                    </a:p>
                  </a:txBody>
                  <a:tcPr marL="91431" marR="91431" marT="45683" marB="45683"/>
                </a:tc>
                <a:extLst>
                  <a:ext uri="{0D108BD9-81ED-4DB2-BD59-A6C34878D82A}">
                    <a16:rowId xmlns:a16="http://schemas.microsoft.com/office/drawing/2014/main" val="10003"/>
                  </a:ext>
                </a:extLst>
              </a:tr>
              <a:tr h="579025">
                <a:tc>
                  <a:txBody>
                    <a:bodyPr/>
                    <a:lstStyle/>
                    <a:p>
                      <a:r>
                        <a:rPr lang="en-US" sz="1600"/>
                        <a:t>Nima – 2</a:t>
                      </a:r>
                    </a:p>
                  </a:txBody>
                  <a:tcPr marL="91431" marR="91431" marT="45683" marB="45683"/>
                </a:tc>
                <a:tc>
                  <a:txBody>
                    <a:bodyPr/>
                    <a:lstStyle/>
                    <a:p>
                      <a:r>
                        <a:rPr lang="en-US" sz="1600"/>
                        <a:t>37</a:t>
                      </a:r>
                    </a:p>
                  </a:txBody>
                  <a:tcPr marL="91431" marR="91431" marT="45683" marB="45683"/>
                </a:tc>
                <a:tc>
                  <a:txBody>
                    <a:bodyPr/>
                    <a:lstStyle/>
                    <a:p>
                      <a:r>
                        <a:rPr lang="en-US" sz="1600"/>
                        <a:t>11 (29.7% of total)</a:t>
                      </a:r>
                    </a:p>
                  </a:txBody>
                  <a:tcPr marL="91431" marR="91431" marT="45683" marB="45683"/>
                </a:tc>
                <a:tc>
                  <a:txBody>
                    <a:bodyPr/>
                    <a:lstStyle/>
                    <a:p>
                      <a:r>
                        <a:rPr lang="en-US" sz="1600"/>
                        <a:t>13 (35.1% of total)</a:t>
                      </a:r>
                    </a:p>
                  </a:txBody>
                  <a:tcPr marL="91431" marR="91431" marT="45683" marB="45683"/>
                </a:tc>
                <a:tc>
                  <a:txBody>
                    <a:bodyPr/>
                    <a:lstStyle/>
                    <a:p>
                      <a:r>
                        <a:rPr lang="en-US" sz="1600"/>
                        <a:t>24 (64.9% of total)</a:t>
                      </a:r>
                    </a:p>
                  </a:txBody>
                  <a:tcPr marL="91431" marR="91431" marT="45683" marB="45683"/>
                </a:tc>
                <a:tc>
                  <a:txBody>
                    <a:bodyPr/>
                    <a:lstStyle/>
                    <a:p>
                      <a:r>
                        <a:rPr lang="en-US" sz="1600"/>
                        <a:t>32.4%</a:t>
                      </a:r>
                    </a:p>
                  </a:txBody>
                  <a:tcPr marL="91431" marR="91431" marT="45683" marB="45683"/>
                </a:tc>
                <a:extLst>
                  <a:ext uri="{0D108BD9-81ED-4DB2-BD59-A6C34878D82A}">
                    <a16:rowId xmlns:a16="http://schemas.microsoft.com/office/drawing/2014/main" val="10004"/>
                  </a:ext>
                </a:extLst>
              </a:tr>
              <a:tr h="579025">
                <a:tc>
                  <a:txBody>
                    <a:bodyPr/>
                    <a:lstStyle/>
                    <a:p>
                      <a:r>
                        <a:rPr lang="en-US" sz="1600"/>
                        <a:t>East Legon</a:t>
                      </a:r>
                    </a:p>
                  </a:txBody>
                  <a:tcPr marL="91431" marR="91431" marT="45683" marB="45683"/>
                </a:tc>
                <a:tc>
                  <a:txBody>
                    <a:bodyPr/>
                    <a:lstStyle/>
                    <a:p>
                      <a:r>
                        <a:rPr lang="en-US" sz="1600"/>
                        <a:t>28</a:t>
                      </a:r>
                    </a:p>
                  </a:txBody>
                  <a:tcPr marL="91431" marR="91431" marT="45683" marB="45683"/>
                </a:tc>
                <a:tc>
                  <a:txBody>
                    <a:bodyPr/>
                    <a:lstStyle/>
                    <a:p>
                      <a:r>
                        <a:rPr lang="en-US" sz="1600" dirty="0"/>
                        <a:t>3 (10.7% of total)</a:t>
                      </a:r>
                    </a:p>
                  </a:txBody>
                  <a:tcPr marL="91431" marR="91431" marT="45683" marB="45683"/>
                </a:tc>
                <a:tc>
                  <a:txBody>
                    <a:bodyPr/>
                    <a:lstStyle/>
                    <a:p>
                      <a:r>
                        <a:rPr lang="en-US" sz="1600"/>
                        <a:t>11 (39.3% of total)</a:t>
                      </a:r>
                    </a:p>
                  </a:txBody>
                  <a:tcPr marL="91431" marR="91431" marT="45683" marB="45683"/>
                </a:tc>
                <a:tc>
                  <a:txBody>
                    <a:bodyPr/>
                    <a:lstStyle/>
                    <a:p>
                      <a:r>
                        <a:rPr lang="en-US" sz="1600"/>
                        <a:t>14 (50.0% of total)</a:t>
                      </a:r>
                    </a:p>
                  </a:txBody>
                  <a:tcPr marL="91431" marR="91431" marT="45683" marB="45683"/>
                </a:tc>
                <a:tc>
                  <a:txBody>
                    <a:bodyPr/>
                    <a:lstStyle/>
                    <a:p>
                      <a:r>
                        <a:rPr lang="en-US" sz="1600" dirty="0"/>
                        <a:t>25.0%</a:t>
                      </a:r>
                    </a:p>
                  </a:txBody>
                  <a:tcPr marL="91431" marR="91431" marT="45683" marB="45683"/>
                </a:tc>
                <a:extLst>
                  <a:ext uri="{0D108BD9-81ED-4DB2-BD59-A6C34878D82A}">
                    <a16:rowId xmlns:a16="http://schemas.microsoft.com/office/drawing/2014/main" val="10005"/>
                  </a:ext>
                </a:extLst>
              </a:tr>
            </a:tbl>
          </a:graphicData>
        </a:graphic>
      </p:graphicFrame>
      <p:sp>
        <p:nvSpPr>
          <p:cNvPr id="12344" name="Rectangle 2">
            <a:extLst>
              <a:ext uri="{FF2B5EF4-FFF2-40B4-BE49-F238E27FC236}">
                <a16:creationId xmlns:a16="http://schemas.microsoft.com/office/drawing/2014/main" id="{A1897971-A688-0A27-1676-48148AE4541A}"/>
              </a:ext>
              <a:ext uri="{C183D7F6-B498-43B3-948B-1728B52AA6E4}">
                <adec:decorative xmlns:adec="http://schemas.microsoft.com/office/drawing/2017/decorative" val="1"/>
              </a:ext>
            </a:extLst>
          </p:cNvPr>
          <p:cNvSpPr>
            <a:spLocks noChangeArrowheads="1"/>
          </p:cNvSpPr>
          <p:nvPr/>
        </p:nvSpPr>
        <p:spPr bwMode="auto">
          <a:xfrm>
            <a:off x="8763000" y="3028683"/>
            <a:ext cx="838200" cy="3053576"/>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 name="TextBox 7">
            <a:extLst>
              <a:ext uri="{FF2B5EF4-FFF2-40B4-BE49-F238E27FC236}">
                <a16:creationId xmlns:a16="http://schemas.microsoft.com/office/drawing/2014/main" id="{8AF411E4-9756-8911-2FEB-21F962F265FF}"/>
              </a:ext>
            </a:extLst>
          </p:cNvPr>
          <p:cNvSpPr txBox="1"/>
          <p:nvPr/>
        </p:nvSpPr>
        <p:spPr>
          <a:xfrm>
            <a:off x="9669342" y="6551416"/>
            <a:ext cx="1305165" cy="276999"/>
          </a:xfrm>
          <a:prstGeom prst="rect">
            <a:avLst/>
          </a:prstGeom>
          <a:noFill/>
        </p:spPr>
        <p:txBody>
          <a:bodyPr wrap="none">
            <a:spAutoFit/>
          </a:bodyPr>
          <a:lstStyle/>
          <a:p>
            <a:pPr>
              <a:defRPr/>
            </a:pPr>
            <a:r>
              <a:rPr lang="en-US" sz="1200" dirty="0"/>
              <a:t>Zhou et al. 2013</a:t>
            </a:r>
          </a:p>
        </p:txBody>
      </p:sp>
      <p:sp>
        <p:nvSpPr>
          <p:cNvPr id="12290" name="Slide Number Placeholder 15">
            <a:extLst>
              <a:ext uri="{FF2B5EF4-FFF2-40B4-BE49-F238E27FC236}">
                <a16:creationId xmlns:a16="http://schemas.microsoft.com/office/drawing/2014/main" id="{A291AEDF-1076-5700-27D2-2B80BC5B4C96}"/>
              </a:ext>
            </a:extLst>
          </p:cNvPr>
          <p:cNvSpPr>
            <a:spLocks noGrp="1"/>
          </p:cNvSpPr>
          <p:nvPr>
            <p:ph type="sldNum" sz="quarter" idx="10"/>
          </p:nvPr>
        </p:nvSpPr>
        <p:spPr>
          <a:xfrm>
            <a:off x="1524000" y="6356351"/>
            <a:ext cx="2133600" cy="36512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a:fld id="{AF10DFAD-CD0D-4DB1-AB14-B376F909D0F7}" type="slidenum">
              <a:rPr lang="en-US" altLang="en-US" sz="1000">
                <a:solidFill>
                  <a:srgbClr val="898989"/>
                </a:solidFill>
                <a:latin typeface="Corbel" panose="020B0503020204020204" pitchFamily="34" charset="0"/>
              </a:rPr>
              <a:pPr algn="l"/>
              <a:t>57</a:t>
            </a:fld>
            <a:endParaRPr lang="en-US" altLang="en-US" sz="1000">
              <a:solidFill>
                <a:srgbClr val="898989"/>
              </a:solidFill>
              <a:latin typeface="Corbel" panose="020B0503020204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7F48E4C-62D9-7A6C-9DA8-AD1F37CC54C7}"/>
              </a:ext>
            </a:extLst>
          </p:cNvPr>
          <p:cNvSpPr>
            <a:spLocks noGrp="1"/>
          </p:cNvSpPr>
          <p:nvPr>
            <p:ph type="title"/>
          </p:nvPr>
        </p:nvSpPr>
        <p:spPr/>
        <p:txBody>
          <a:bodyPr/>
          <a:lstStyle/>
          <a:p>
            <a:r>
              <a:rPr lang="en-US" altLang="en-US" dirty="0"/>
              <a:t>Applying Reductions by Monitor</a:t>
            </a:r>
          </a:p>
        </p:txBody>
      </p:sp>
      <p:pic>
        <p:nvPicPr>
          <p:cNvPr id="13316" name="Picture 5" descr="Different monitors in neighborhoods of Accra">
            <a:extLst>
              <a:ext uri="{FF2B5EF4-FFF2-40B4-BE49-F238E27FC236}">
                <a16:creationId xmlns:a16="http://schemas.microsoft.com/office/drawing/2014/main" id="{C6361A4B-ACF2-4380-BC08-DFF9D7503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120" y="1930400"/>
            <a:ext cx="5181600"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315" name="Group 5" descr="Percent of households in Accra using biomass fuels">
            <a:extLst>
              <a:ext uri="{FF2B5EF4-FFF2-40B4-BE49-F238E27FC236}">
                <a16:creationId xmlns:a16="http://schemas.microsoft.com/office/drawing/2014/main" id="{6F269C57-4CE4-C900-0DF4-5E98DB34E1FC}"/>
              </a:ext>
            </a:extLst>
          </p:cNvPr>
          <p:cNvGrpSpPr>
            <a:grpSpLocks/>
          </p:cNvGrpSpPr>
          <p:nvPr/>
        </p:nvGrpSpPr>
        <p:grpSpPr bwMode="auto">
          <a:xfrm>
            <a:off x="6694421" y="2690268"/>
            <a:ext cx="4038600" cy="2479675"/>
            <a:chOff x="5257800" y="4038600"/>
            <a:chExt cx="3886199" cy="2327737"/>
          </a:xfrm>
        </p:grpSpPr>
        <p:pic>
          <p:nvPicPr>
            <p:cNvPr id="13321" name="Picture 3">
              <a:extLst>
                <a:ext uri="{FF2B5EF4-FFF2-40B4-BE49-F238E27FC236}">
                  <a16:creationId xmlns:a16="http://schemas.microsoft.com/office/drawing/2014/main" id="{1DD27CAB-C6B8-22EB-2283-A41DB253D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114800"/>
              <a:ext cx="3733800" cy="225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2" name="Picture 6">
              <a:extLst>
                <a:ext uri="{FF2B5EF4-FFF2-40B4-BE49-F238E27FC236}">
                  <a16:creationId xmlns:a16="http://schemas.microsoft.com/office/drawing/2014/main" id="{5DBDCC80-D9E6-C7DD-1A8E-7CDF79C44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114800"/>
              <a:ext cx="866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3" name="Picture 6">
              <a:extLst>
                <a:ext uri="{FF2B5EF4-FFF2-40B4-BE49-F238E27FC236}">
                  <a16:creationId xmlns:a16="http://schemas.microsoft.com/office/drawing/2014/main" id="{11F4BBFE-FBF2-8186-D0DB-B990E3911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0612" y="5638800"/>
              <a:ext cx="433387"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4" name="Picture 6">
              <a:extLst>
                <a:ext uri="{FF2B5EF4-FFF2-40B4-BE49-F238E27FC236}">
                  <a16:creationId xmlns:a16="http://schemas.microsoft.com/office/drawing/2014/main" id="{7CC48361-7968-DE83-7112-FAF29B8B2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983" y="4038600"/>
              <a:ext cx="866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317" name="TextBox 7">
            <a:extLst>
              <a:ext uri="{FF2B5EF4-FFF2-40B4-BE49-F238E27FC236}">
                <a16:creationId xmlns:a16="http://schemas.microsoft.com/office/drawing/2014/main" id="{CC278839-AE0D-BB2B-123C-CD4BBC213B4A}"/>
              </a:ext>
              <a:ext uri="{C183D7F6-B498-43B3-948B-1728B52AA6E4}">
                <adec:decorative xmlns:adec="http://schemas.microsoft.com/office/drawing/2017/decorative" val="1"/>
              </a:ext>
            </a:extLst>
          </p:cNvPr>
          <p:cNvSpPr txBox="1">
            <a:spLocks noChangeArrowheads="1"/>
          </p:cNvSpPr>
          <p:nvPr/>
        </p:nvSpPr>
        <p:spPr bwMode="auto">
          <a:xfrm>
            <a:off x="5402807" y="2405590"/>
            <a:ext cx="1077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solidFill>
                  <a:srgbClr val="FF0000"/>
                </a:solidFill>
              </a:rPr>
              <a:t>East Legon</a:t>
            </a:r>
          </a:p>
        </p:txBody>
      </p:sp>
      <p:sp>
        <p:nvSpPr>
          <p:cNvPr id="13318" name="TextBox 16">
            <a:extLst>
              <a:ext uri="{FF2B5EF4-FFF2-40B4-BE49-F238E27FC236}">
                <a16:creationId xmlns:a16="http://schemas.microsoft.com/office/drawing/2014/main" id="{0A728864-878E-892E-8FA1-2689FE5AFD16}"/>
              </a:ext>
              <a:ext uri="{C183D7F6-B498-43B3-948B-1728B52AA6E4}">
                <adec:decorative xmlns:adec="http://schemas.microsoft.com/office/drawing/2017/decorative" val="1"/>
              </a:ext>
            </a:extLst>
          </p:cNvPr>
          <p:cNvSpPr txBox="1">
            <a:spLocks noChangeArrowheads="1"/>
          </p:cNvSpPr>
          <p:nvPr/>
        </p:nvSpPr>
        <p:spPr bwMode="auto">
          <a:xfrm>
            <a:off x="3300491" y="2459894"/>
            <a:ext cx="1077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err="1">
                <a:solidFill>
                  <a:srgbClr val="00B050"/>
                </a:solidFill>
              </a:rPr>
              <a:t>Nima</a:t>
            </a:r>
            <a:endParaRPr lang="en-US" altLang="en-US" sz="1600" b="1" dirty="0">
              <a:solidFill>
                <a:srgbClr val="00B050"/>
              </a:solidFill>
            </a:endParaRPr>
          </a:p>
        </p:txBody>
      </p:sp>
      <p:sp>
        <p:nvSpPr>
          <p:cNvPr id="13319" name="TextBox 17">
            <a:extLst>
              <a:ext uri="{FF2B5EF4-FFF2-40B4-BE49-F238E27FC236}">
                <a16:creationId xmlns:a16="http://schemas.microsoft.com/office/drawing/2014/main" id="{53D81E6F-2914-EAA0-D174-AED7A20A3F54}"/>
              </a:ext>
              <a:ext uri="{C183D7F6-B498-43B3-948B-1728B52AA6E4}">
                <adec:decorative xmlns:adec="http://schemas.microsoft.com/office/drawing/2017/decorative" val="1"/>
              </a:ext>
            </a:extLst>
          </p:cNvPr>
          <p:cNvSpPr txBox="1">
            <a:spLocks noChangeArrowheads="1"/>
          </p:cNvSpPr>
          <p:nvPr/>
        </p:nvSpPr>
        <p:spPr bwMode="auto">
          <a:xfrm>
            <a:off x="2028845" y="3651258"/>
            <a:ext cx="1077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solidFill>
                  <a:srgbClr val="FFFF00"/>
                </a:solidFill>
              </a:rPr>
              <a:t>Asylum Down</a:t>
            </a:r>
          </a:p>
        </p:txBody>
      </p:sp>
      <p:sp>
        <p:nvSpPr>
          <p:cNvPr id="13320" name="TextBox 18">
            <a:extLst>
              <a:ext uri="{FF2B5EF4-FFF2-40B4-BE49-F238E27FC236}">
                <a16:creationId xmlns:a16="http://schemas.microsoft.com/office/drawing/2014/main" id="{A47D96B1-9FE8-0AA5-1A15-6D0861904120}"/>
              </a:ext>
              <a:ext uri="{C183D7F6-B498-43B3-948B-1728B52AA6E4}">
                <adec:decorative xmlns:adec="http://schemas.microsoft.com/office/drawing/2017/decorative" val="1"/>
              </a:ext>
            </a:extLst>
          </p:cNvPr>
          <p:cNvSpPr txBox="1">
            <a:spLocks noChangeArrowheads="1"/>
          </p:cNvSpPr>
          <p:nvPr/>
        </p:nvSpPr>
        <p:spPr bwMode="auto">
          <a:xfrm>
            <a:off x="4749550" y="4324617"/>
            <a:ext cx="1306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solidFill>
                  <a:srgbClr val="00B0F0"/>
                </a:solidFill>
              </a:rPr>
              <a:t>Jamestown</a:t>
            </a:r>
          </a:p>
        </p:txBody>
      </p:sp>
      <p:sp>
        <p:nvSpPr>
          <p:cNvPr id="2" name="TextBox 1">
            <a:extLst>
              <a:ext uri="{FF2B5EF4-FFF2-40B4-BE49-F238E27FC236}">
                <a16:creationId xmlns:a16="http://schemas.microsoft.com/office/drawing/2014/main" id="{A4324056-3D8D-F1DD-8E8D-057C45631D6F}"/>
              </a:ext>
            </a:extLst>
          </p:cNvPr>
          <p:cNvSpPr txBox="1"/>
          <p:nvPr/>
        </p:nvSpPr>
        <p:spPr>
          <a:xfrm>
            <a:off x="9627824" y="6582976"/>
            <a:ext cx="2971800" cy="276999"/>
          </a:xfrm>
          <a:prstGeom prst="rect">
            <a:avLst/>
          </a:prstGeom>
          <a:noFill/>
        </p:spPr>
        <p:txBody>
          <a:bodyPr wrap="square" rtlCol="0">
            <a:spAutoFit/>
          </a:bodyPr>
          <a:lstStyle/>
          <a:p>
            <a:r>
              <a:rPr lang="en-US" sz="1200" dirty="0"/>
              <a:t> Zhou et al., 2013</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0910FDD-EBD7-9D94-B664-CD24385F640E}"/>
              </a:ext>
            </a:extLst>
          </p:cNvPr>
          <p:cNvSpPr>
            <a:spLocks noGrp="1"/>
          </p:cNvSpPr>
          <p:nvPr>
            <p:ph type="title"/>
          </p:nvPr>
        </p:nvSpPr>
        <p:spPr/>
        <p:txBody>
          <a:bodyPr/>
          <a:lstStyle/>
          <a:p>
            <a:r>
              <a:rPr lang="en-US" altLang="en-US" dirty="0"/>
              <a:t>Monitor Rollback Scenario</a:t>
            </a:r>
          </a:p>
        </p:txBody>
      </p:sp>
      <p:pic>
        <p:nvPicPr>
          <p:cNvPr id="14339" name="Picture 2" descr="Monitor rollback settings window">
            <a:extLst>
              <a:ext uri="{FF2B5EF4-FFF2-40B4-BE49-F238E27FC236}">
                <a16:creationId xmlns:a16="http://schemas.microsoft.com/office/drawing/2014/main" id="{38234C97-695D-A55E-D469-01BF21FB3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974" y="1579562"/>
            <a:ext cx="6059487" cy="466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ontent Placeholder 3">
            <a:extLst>
              <a:ext uri="{FF2B5EF4-FFF2-40B4-BE49-F238E27FC236}">
                <a16:creationId xmlns:a16="http://schemas.microsoft.com/office/drawing/2014/main" id="{71D622EC-C469-59CA-A6F5-36E19128AE20}"/>
              </a:ext>
            </a:extLst>
          </p:cNvPr>
          <p:cNvGraphicFramePr>
            <a:graphicFrameLocks noGrp="1"/>
          </p:cNvGraphicFramePr>
          <p:nvPr>
            <p:ph idx="1"/>
          </p:nvPr>
        </p:nvGraphicFramePr>
        <p:xfrm>
          <a:off x="7696200" y="2438401"/>
          <a:ext cx="2819400" cy="1819273"/>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tblGrid>
              <a:tr h="335397">
                <a:tc>
                  <a:txBody>
                    <a:bodyPr/>
                    <a:lstStyle/>
                    <a:p>
                      <a:r>
                        <a:rPr lang="en-US" sz="1600"/>
                        <a:t>Region</a:t>
                      </a:r>
                    </a:p>
                  </a:txBody>
                  <a:tcPr marT="45736" marB="45736"/>
                </a:tc>
                <a:tc>
                  <a:txBody>
                    <a:bodyPr/>
                    <a:lstStyle/>
                    <a:p>
                      <a:r>
                        <a:rPr lang="en-US" sz="1600"/>
                        <a:t>Percent</a:t>
                      </a:r>
                    </a:p>
                  </a:txBody>
                  <a:tcPr marT="45736" marB="45736"/>
                </a:tc>
                <a:extLst>
                  <a:ext uri="{0D108BD9-81ED-4DB2-BD59-A6C34878D82A}">
                    <a16:rowId xmlns:a16="http://schemas.microsoft.com/office/drawing/2014/main" val="10000"/>
                  </a:ext>
                </a:extLst>
              </a:tr>
              <a:tr h="370969">
                <a:tc>
                  <a:txBody>
                    <a:bodyPr/>
                    <a:lstStyle/>
                    <a:p>
                      <a:r>
                        <a:rPr lang="en-US" sz="1600"/>
                        <a:t>1, East Legon</a:t>
                      </a:r>
                    </a:p>
                  </a:txBody>
                  <a:tcPr marT="45736" marB="45736"/>
                </a:tc>
                <a:tc>
                  <a:txBody>
                    <a:bodyPr/>
                    <a:lstStyle/>
                    <a:p>
                      <a:r>
                        <a:rPr lang="en-US" sz="1600"/>
                        <a:t>25.0</a:t>
                      </a:r>
                    </a:p>
                  </a:txBody>
                  <a:tcPr marT="45736" marB="45736"/>
                </a:tc>
                <a:extLst>
                  <a:ext uri="{0D108BD9-81ED-4DB2-BD59-A6C34878D82A}">
                    <a16:rowId xmlns:a16="http://schemas.microsoft.com/office/drawing/2014/main" val="10001"/>
                  </a:ext>
                </a:extLst>
              </a:tr>
              <a:tr h="370969">
                <a:tc>
                  <a:txBody>
                    <a:bodyPr/>
                    <a:lstStyle/>
                    <a:p>
                      <a:r>
                        <a:rPr lang="en-US" sz="1600"/>
                        <a:t>2, Nima</a:t>
                      </a:r>
                    </a:p>
                  </a:txBody>
                  <a:tcPr marT="45736" marB="45736"/>
                </a:tc>
                <a:tc>
                  <a:txBody>
                    <a:bodyPr/>
                    <a:lstStyle/>
                    <a:p>
                      <a:r>
                        <a:rPr lang="en-US" sz="1600"/>
                        <a:t>31.4</a:t>
                      </a:r>
                    </a:p>
                  </a:txBody>
                  <a:tcPr marT="45736" marB="45736"/>
                </a:tc>
                <a:extLst>
                  <a:ext uri="{0D108BD9-81ED-4DB2-BD59-A6C34878D82A}">
                    <a16:rowId xmlns:a16="http://schemas.microsoft.com/office/drawing/2014/main" val="10002"/>
                  </a:ext>
                </a:extLst>
              </a:tr>
              <a:tr h="370969">
                <a:tc>
                  <a:txBody>
                    <a:bodyPr/>
                    <a:lstStyle/>
                    <a:p>
                      <a:r>
                        <a:rPr lang="en-US" sz="1600"/>
                        <a:t>3, Asylum</a:t>
                      </a:r>
                      <a:r>
                        <a:rPr lang="en-US" sz="1600" baseline="0"/>
                        <a:t> Down</a:t>
                      </a:r>
                      <a:endParaRPr lang="en-US" sz="1600"/>
                    </a:p>
                  </a:txBody>
                  <a:tcPr marT="45736" marB="45736"/>
                </a:tc>
                <a:tc>
                  <a:txBody>
                    <a:bodyPr/>
                    <a:lstStyle/>
                    <a:p>
                      <a:r>
                        <a:rPr lang="en-US" sz="1600"/>
                        <a:t>30.0</a:t>
                      </a:r>
                    </a:p>
                  </a:txBody>
                  <a:tcPr marT="45736" marB="45736"/>
                </a:tc>
                <a:extLst>
                  <a:ext uri="{0D108BD9-81ED-4DB2-BD59-A6C34878D82A}">
                    <a16:rowId xmlns:a16="http://schemas.microsoft.com/office/drawing/2014/main" val="10003"/>
                  </a:ext>
                </a:extLst>
              </a:tr>
              <a:tr h="370969">
                <a:tc>
                  <a:txBody>
                    <a:bodyPr/>
                    <a:lstStyle/>
                    <a:p>
                      <a:r>
                        <a:rPr lang="en-US" sz="1600"/>
                        <a:t>4, Jamestown</a:t>
                      </a:r>
                    </a:p>
                  </a:txBody>
                  <a:tcPr marT="45736" marB="45736"/>
                </a:tc>
                <a:tc>
                  <a:txBody>
                    <a:bodyPr/>
                    <a:lstStyle/>
                    <a:p>
                      <a:r>
                        <a:rPr lang="en-US" sz="1600"/>
                        <a:t>22.8</a:t>
                      </a:r>
                    </a:p>
                  </a:txBody>
                  <a:tcPr marT="45736" marB="45736"/>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273855F9-DA9F-7195-2B9C-8526BA6AD936}"/>
              </a:ext>
            </a:extLst>
          </p:cNvPr>
          <p:cNvSpPr txBox="1"/>
          <p:nvPr/>
        </p:nvSpPr>
        <p:spPr>
          <a:xfrm>
            <a:off x="1207974" y="6248400"/>
            <a:ext cx="3544560" cy="276999"/>
          </a:xfrm>
          <a:prstGeom prst="rect">
            <a:avLst/>
          </a:prstGeom>
          <a:noFill/>
        </p:spPr>
        <p:txBody>
          <a:bodyPr wrap="none">
            <a:spAutoFit/>
          </a:bodyPr>
          <a:lstStyle/>
          <a:p>
            <a:pPr>
              <a:defRPr/>
            </a:pPr>
            <a:r>
              <a:rPr lang="en-US" sz="1200" dirty="0" err="1"/>
              <a:t>BenMAP</a:t>
            </a:r>
            <a:r>
              <a:rPr lang="en-US" sz="1200" dirty="0"/>
              <a:t>-CE monitor rollback scenario screenshot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42B0-8952-52D4-B4C6-123055555106}"/>
              </a:ext>
            </a:extLst>
          </p:cNvPr>
          <p:cNvSpPr>
            <a:spLocks noGrp="1"/>
          </p:cNvSpPr>
          <p:nvPr>
            <p:ph type="title"/>
          </p:nvPr>
        </p:nvSpPr>
        <p:spPr/>
        <p:txBody>
          <a:bodyPr/>
          <a:lstStyle/>
          <a:p>
            <a:r>
              <a:rPr lang="en-US" dirty="0"/>
              <a:t>Pollutant Types</a:t>
            </a:r>
          </a:p>
        </p:txBody>
      </p:sp>
      <p:sp>
        <p:nvSpPr>
          <p:cNvPr id="4" name="Slide Number Placeholder 3">
            <a:extLst>
              <a:ext uri="{FF2B5EF4-FFF2-40B4-BE49-F238E27FC236}">
                <a16:creationId xmlns:a16="http://schemas.microsoft.com/office/drawing/2014/main" id="{4F8D7976-A89B-0272-FD55-7074936A449D}"/>
              </a:ext>
            </a:extLst>
          </p:cNvPr>
          <p:cNvSpPr>
            <a:spLocks noGrp="1"/>
          </p:cNvSpPr>
          <p:nvPr>
            <p:ph type="sldNum" sz="quarter" idx="12"/>
          </p:nvPr>
        </p:nvSpPr>
        <p:spPr/>
        <p:txBody>
          <a:bodyPr/>
          <a:lstStyle/>
          <a:p>
            <a:fld id="{D57F1E4F-1CFF-5643-939E-217C01CDF565}" type="slidenum">
              <a:rPr lang="en-US" smtClean="0"/>
              <a:pPr/>
              <a:t>6</a:t>
            </a:fld>
            <a:endParaRPr lang="en-US" dirty="0"/>
          </a:p>
        </p:txBody>
      </p:sp>
      <p:graphicFrame>
        <p:nvGraphicFramePr>
          <p:cNvPr id="5" name="Diagram 4">
            <a:extLst>
              <a:ext uri="{FF2B5EF4-FFF2-40B4-BE49-F238E27FC236}">
                <a16:creationId xmlns:a16="http://schemas.microsoft.com/office/drawing/2014/main" id="{1697325D-1C3F-AD8F-B3F6-1FAB186834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8362369"/>
              </p:ext>
            </p:extLst>
          </p:nvPr>
        </p:nvGraphicFramePr>
        <p:xfrm>
          <a:off x="1745561" y="120757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7913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109C321-5057-7614-15E5-713D4535AFA8}"/>
              </a:ext>
            </a:extLst>
          </p:cNvPr>
          <p:cNvSpPr>
            <a:spLocks noGrp="1"/>
          </p:cNvSpPr>
          <p:nvPr>
            <p:ph type="title"/>
          </p:nvPr>
        </p:nvSpPr>
        <p:spPr/>
        <p:txBody>
          <a:bodyPr/>
          <a:lstStyle/>
          <a:p>
            <a:r>
              <a:rPr lang="en-US" altLang="en-US" dirty="0"/>
              <a:t>Monitor Rollback Scenario</a:t>
            </a:r>
          </a:p>
        </p:txBody>
      </p:sp>
      <p:pic>
        <p:nvPicPr>
          <p:cNvPr id="15363" name="Picture 4">
            <a:extLst>
              <a:ext uri="{FF2B5EF4-FFF2-40B4-BE49-F238E27FC236}">
                <a16:creationId xmlns:a16="http://schemas.microsoft.com/office/drawing/2014/main" id="{18EE7F2C-EE4F-9932-0A56-C2741A1F270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0314"/>
            <a:ext cx="1371600" cy="120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6" descr="Map of monitor rollback scenario">
            <a:extLst>
              <a:ext uri="{FF2B5EF4-FFF2-40B4-BE49-F238E27FC236}">
                <a16:creationId xmlns:a16="http://schemas.microsoft.com/office/drawing/2014/main" id="{9A0D9532-1AFE-3BBB-C4F5-95F62C378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39914"/>
            <a:ext cx="8839200" cy="414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7">
            <a:extLst>
              <a:ext uri="{FF2B5EF4-FFF2-40B4-BE49-F238E27FC236}">
                <a16:creationId xmlns:a16="http://schemas.microsoft.com/office/drawing/2014/main" id="{BA337542-C56C-7C0E-CADE-BEE9F65E1BC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3567" y="3486150"/>
            <a:ext cx="114300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7">
            <a:extLst>
              <a:ext uri="{FF2B5EF4-FFF2-40B4-BE49-F238E27FC236}">
                <a16:creationId xmlns:a16="http://schemas.microsoft.com/office/drawing/2014/main" id="{E2A6C3DC-0411-93ED-479B-096D8F6A85B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648170"/>
            <a:ext cx="1143000"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BC09E4F6-68B0-85EC-6A01-7FEE5A679CEE}"/>
              </a:ext>
            </a:extLst>
          </p:cNvPr>
          <p:cNvSpPr txBox="1"/>
          <p:nvPr/>
        </p:nvSpPr>
        <p:spPr>
          <a:xfrm>
            <a:off x="1524000" y="6109901"/>
            <a:ext cx="7497117" cy="276999"/>
          </a:xfrm>
          <a:prstGeom prst="rect">
            <a:avLst/>
          </a:prstGeom>
          <a:noFill/>
        </p:spPr>
        <p:txBody>
          <a:bodyPr wrap="none">
            <a:spAutoFit/>
          </a:bodyPr>
          <a:lstStyle/>
          <a:p>
            <a:pPr>
              <a:defRPr/>
            </a:pPr>
            <a:r>
              <a:rPr lang="en-US" sz="1200" dirty="0"/>
              <a:t>Change in PM</a:t>
            </a:r>
            <a:r>
              <a:rPr lang="en-US" sz="1200" baseline="-25000" dirty="0"/>
              <a:t>2.5</a:t>
            </a:r>
            <a:r>
              <a:rPr lang="en-US" sz="1200" dirty="0"/>
              <a:t> concentrations across Accra associated with emissions reduction policy scenario, in µg/m</a:t>
            </a:r>
            <a:r>
              <a:rPr lang="en-US" sz="1200" baseline="30000" dirty="0"/>
              <a:t>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754A04E-D193-7C25-5F25-7EFF4848B32F}"/>
              </a:ext>
            </a:extLst>
          </p:cNvPr>
          <p:cNvSpPr>
            <a:spLocks noGrp="1"/>
          </p:cNvSpPr>
          <p:nvPr>
            <p:ph type="title"/>
          </p:nvPr>
        </p:nvSpPr>
        <p:spPr/>
        <p:txBody>
          <a:bodyPr/>
          <a:lstStyle/>
          <a:p>
            <a:r>
              <a:rPr lang="en-US" altLang="en-US"/>
              <a:t>Health Impact Results: US-Based Studies</a:t>
            </a:r>
          </a:p>
        </p:txBody>
      </p:sp>
      <p:graphicFrame>
        <p:nvGraphicFramePr>
          <p:cNvPr id="3" name="Table 2">
            <a:extLst>
              <a:ext uri="{FF2B5EF4-FFF2-40B4-BE49-F238E27FC236}">
                <a16:creationId xmlns:a16="http://schemas.microsoft.com/office/drawing/2014/main" id="{BB3750EB-7F3E-946B-8616-551E8780477D}"/>
              </a:ext>
            </a:extLst>
          </p:cNvPr>
          <p:cNvGraphicFramePr>
            <a:graphicFrameLocks noGrp="1"/>
          </p:cNvGraphicFramePr>
          <p:nvPr>
            <p:extLst>
              <p:ext uri="{D42A27DB-BD31-4B8C-83A1-F6EECF244321}">
                <p14:modId xmlns:p14="http://schemas.microsoft.com/office/powerpoint/2010/main" val="774039369"/>
              </p:ext>
            </p:extLst>
          </p:nvPr>
        </p:nvGraphicFramePr>
        <p:xfrm>
          <a:off x="1924280" y="1347119"/>
          <a:ext cx="7848600" cy="2927351"/>
        </p:xfrm>
        <a:graphic>
          <a:graphicData uri="http://schemas.openxmlformats.org/drawingml/2006/table">
            <a:tbl>
              <a:tblPr firstRow="1" bandRow="1">
                <a:tableStyleId>{5C22544A-7EE6-4342-B048-85BDC9FD1C3A}</a:tableStyleId>
              </a:tblPr>
              <a:tblGrid>
                <a:gridCol w="1706217">
                  <a:extLst>
                    <a:ext uri="{9D8B030D-6E8A-4147-A177-3AD203B41FA5}">
                      <a16:colId xmlns:a16="http://schemas.microsoft.com/office/drawing/2014/main" val="20000"/>
                    </a:ext>
                  </a:extLst>
                </a:gridCol>
                <a:gridCol w="1990587">
                  <a:extLst>
                    <a:ext uri="{9D8B030D-6E8A-4147-A177-3AD203B41FA5}">
                      <a16:colId xmlns:a16="http://schemas.microsoft.com/office/drawing/2014/main" val="20001"/>
                    </a:ext>
                  </a:extLst>
                </a:gridCol>
                <a:gridCol w="1484796">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822949">
                <a:tc>
                  <a:txBody>
                    <a:bodyPr/>
                    <a:lstStyle/>
                    <a:p>
                      <a:r>
                        <a:rPr lang="en-US" sz="1600"/>
                        <a:t>Health Endpoint</a:t>
                      </a:r>
                    </a:p>
                  </a:txBody>
                  <a:tcPr marT="45715" marB="45715"/>
                </a:tc>
                <a:tc>
                  <a:txBody>
                    <a:bodyPr/>
                    <a:lstStyle/>
                    <a:p>
                      <a:r>
                        <a:rPr lang="en-US" sz="1600"/>
                        <a:t>Epidemiological Study</a:t>
                      </a:r>
                    </a:p>
                  </a:txBody>
                  <a:tcPr marT="45715" marB="45715"/>
                </a:tc>
                <a:tc>
                  <a:txBody>
                    <a:bodyPr/>
                    <a:lstStyle/>
                    <a:p>
                      <a:r>
                        <a:rPr lang="en-US" sz="1600"/>
                        <a:t>Age Range</a:t>
                      </a:r>
                    </a:p>
                  </a:txBody>
                  <a:tcPr marT="45715" marB="45715"/>
                </a:tc>
                <a:tc>
                  <a:txBody>
                    <a:bodyPr/>
                    <a:lstStyle/>
                    <a:p>
                      <a:r>
                        <a:rPr lang="en-US" sz="1600"/>
                        <a:t>Change in Incidence due to 2020 Targeted Mitigation</a:t>
                      </a:r>
                      <a:r>
                        <a:rPr lang="en-US" sz="1600" baseline="0"/>
                        <a:t> Rollback</a:t>
                      </a:r>
                      <a:endParaRPr lang="en-US" sz="1600"/>
                    </a:p>
                  </a:txBody>
                  <a:tcPr marT="45715" marB="45715"/>
                </a:tc>
                <a:extLst>
                  <a:ext uri="{0D108BD9-81ED-4DB2-BD59-A6C34878D82A}">
                    <a16:rowId xmlns:a16="http://schemas.microsoft.com/office/drawing/2014/main" val="10000"/>
                  </a:ext>
                </a:extLst>
              </a:tr>
              <a:tr h="640113">
                <a:tc>
                  <a:txBody>
                    <a:bodyPr/>
                    <a:lstStyle/>
                    <a:p>
                      <a:r>
                        <a:rPr lang="en-US" sz="1600"/>
                        <a:t>Mortality, All Cause</a:t>
                      </a:r>
                    </a:p>
                  </a:txBody>
                  <a:tcPr marT="45715" marB="45715"/>
                </a:tc>
                <a:tc>
                  <a:txBody>
                    <a:bodyPr/>
                    <a:lstStyle/>
                    <a:p>
                      <a:r>
                        <a:rPr lang="en-US" sz="1600" err="1"/>
                        <a:t>Krewski</a:t>
                      </a:r>
                      <a:r>
                        <a:rPr lang="en-US" sz="1600" baseline="0"/>
                        <a:t> et al. 2009</a:t>
                      </a:r>
                      <a:endParaRPr lang="en-US" sz="1600"/>
                    </a:p>
                  </a:txBody>
                  <a:tcPr marT="45715" marB="45715"/>
                </a:tc>
                <a:tc>
                  <a:txBody>
                    <a:bodyPr/>
                    <a:lstStyle/>
                    <a:p>
                      <a:r>
                        <a:rPr lang="en-US" sz="1600"/>
                        <a:t>30-99</a:t>
                      </a:r>
                    </a:p>
                  </a:txBody>
                  <a:tcPr marT="45715" marB="45715"/>
                </a:tc>
                <a:tc>
                  <a:txBody>
                    <a:bodyPr/>
                    <a:lstStyle/>
                    <a:p>
                      <a:r>
                        <a:rPr lang="en-US" sz="1600"/>
                        <a:t>3,607</a:t>
                      </a:r>
                    </a:p>
                  </a:txBody>
                  <a:tcPr marT="45715" marB="45715"/>
                </a:tc>
                <a:extLst>
                  <a:ext uri="{0D108BD9-81ED-4DB2-BD59-A6C34878D82A}">
                    <a16:rowId xmlns:a16="http://schemas.microsoft.com/office/drawing/2014/main" val="10001"/>
                  </a:ext>
                </a:extLst>
              </a:tr>
              <a:tr h="732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Mortality, All Cause</a:t>
                      </a:r>
                    </a:p>
                  </a:txBody>
                  <a:tcPr marT="45715" marB="45715"/>
                </a:tc>
                <a:tc>
                  <a:txBody>
                    <a:bodyPr/>
                    <a:lstStyle/>
                    <a:p>
                      <a:r>
                        <a:rPr lang="en-US" sz="1600"/>
                        <a:t>Laden et al. 2006</a:t>
                      </a:r>
                    </a:p>
                  </a:txBody>
                  <a:tcPr marT="45715" marB="45715"/>
                </a:tc>
                <a:tc>
                  <a:txBody>
                    <a:bodyPr/>
                    <a:lstStyle/>
                    <a:p>
                      <a:r>
                        <a:rPr lang="en-US" sz="1600"/>
                        <a:t>25-99</a:t>
                      </a:r>
                    </a:p>
                  </a:txBody>
                  <a:tcPr marT="45715" marB="45715"/>
                </a:tc>
                <a:tc>
                  <a:txBody>
                    <a:bodyPr/>
                    <a:lstStyle/>
                    <a:p>
                      <a:r>
                        <a:rPr lang="en-US" sz="1600"/>
                        <a:t>8,428</a:t>
                      </a:r>
                    </a:p>
                  </a:txBody>
                  <a:tcPr marT="45715" marB="45715"/>
                </a:tc>
                <a:extLst>
                  <a:ext uri="{0D108BD9-81ED-4DB2-BD59-A6C34878D82A}">
                    <a16:rowId xmlns:a16="http://schemas.microsoft.com/office/drawing/2014/main" val="10002"/>
                  </a:ext>
                </a:extLst>
              </a:tr>
              <a:tr h="732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Mortality, All Cause</a:t>
                      </a:r>
                    </a:p>
                  </a:txBody>
                  <a:tcPr marT="45715" marB="45715"/>
                </a:tc>
                <a:tc>
                  <a:txBody>
                    <a:bodyPr/>
                    <a:lstStyle/>
                    <a:p>
                      <a:r>
                        <a:rPr lang="en-US" sz="1600"/>
                        <a:t>Pope et al. 2002</a:t>
                      </a:r>
                    </a:p>
                  </a:txBody>
                  <a:tcPr marT="45715" marB="45715"/>
                </a:tc>
                <a:tc>
                  <a:txBody>
                    <a:bodyPr/>
                    <a:lstStyle/>
                    <a:p>
                      <a:r>
                        <a:rPr lang="en-US" sz="1600"/>
                        <a:t>30-99</a:t>
                      </a:r>
                    </a:p>
                  </a:txBody>
                  <a:tcPr marT="45715" marB="45715"/>
                </a:tc>
                <a:tc>
                  <a:txBody>
                    <a:bodyPr/>
                    <a:lstStyle/>
                    <a:p>
                      <a:r>
                        <a:rPr lang="en-US" sz="1600"/>
                        <a:t>3,607</a:t>
                      </a:r>
                    </a:p>
                  </a:txBody>
                  <a:tcPr marT="45715" marB="45715"/>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E7EA8201-8EAD-BAC1-1D1C-409E060C81F7}"/>
              </a:ext>
            </a:extLst>
          </p:cNvPr>
          <p:cNvGraphicFramePr>
            <a:graphicFrameLocks noGrp="1"/>
          </p:cNvGraphicFramePr>
          <p:nvPr>
            <p:extLst>
              <p:ext uri="{D42A27DB-BD31-4B8C-83A1-F6EECF244321}">
                <p14:modId xmlns:p14="http://schemas.microsoft.com/office/powerpoint/2010/main" val="1812969132"/>
              </p:ext>
            </p:extLst>
          </p:nvPr>
        </p:nvGraphicFramePr>
        <p:xfrm>
          <a:off x="1924280" y="4401239"/>
          <a:ext cx="7848600" cy="2287590"/>
        </p:xfrm>
        <a:graphic>
          <a:graphicData uri="http://schemas.openxmlformats.org/drawingml/2006/table">
            <a:tbl>
              <a:tblPr firstRow="1" bandRow="1">
                <a:tableStyleId>{5C22544A-7EE6-4342-B048-85BDC9FD1C3A}</a:tableStyleId>
              </a:tblPr>
              <a:tblGrid>
                <a:gridCol w="1706217">
                  <a:extLst>
                    <a:ext uri="{9D8B030D-6E8A-4147-A177-3AD203B41FA5}">
                      <a16:colId xmlns:a16="http://schemas.microsoft.com/office/drawing/2014/main" val="20000"/>
                    </a:ext>
                  </a:extLst>
                </a:gridCol>
                <a:gridCol w="1990587">
                  <a:extLst>
                    <a:ext uri="{9D8B030D-6E8A-4147-A177-3AD203B41FA5}">
                      <a16:colId xmlns:a16="http://schemas.microsoft.com/office/drawing/2014/main" val="20001"/>
                    </a:ext>
                  </a:extLst>
                </a:gridCol>
                <a:gridCol w="1484796">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822969">
                <a:tc>
                  <a:txBody>
                    <a:bodyPr/>
                    <a:lstStyle/>
                    <a:p>
                      <a:r>
                        <a:rPr lang="en-US" sz="1600"/>
                        <a:t>Health Endpoint</a:t>
                      </a:r>
                    </a:p>
                  </a:txBody>
                  <a:tcPr marT="45725" marB="45725"/>
                </a:tc>
                <a:tc>
                  <a:txBody>
                    <a:bodyPr/>
                    <a:lstStyle/>
                    <a:p>
                      <a:r>
                        <a:rPr lang="en-US" sz="1600"/>
                        <a:t>Epidemiological Study</a:t>
                      </a:r>
                    </a:p>
                  </a:txBody>
                  <a:tcPr marT="45725" marB="45725"/>
                </a:tc>
                <a:tc>
                  <a:txBody>
                    <a:bodyPr/>
                    <a:lstStyle/>
                    <a:p>
                      <a:r>
                        <a:rPr lang="en-US" sz="1600"/>
                        <a:t>Age Range</a:t>
                      </a:r>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Change in Incidence due to 2020 Targeted Mitigation</a:t>
                      </a:r>
                      <a:r>
                        <a:rPr lang="en-US" sz="1600" baseline="0"/>
                        <a:t> Rollback</a:t>
                      </a:r>
                      <a:endParaRPr lang="en-US" sz="1600"/>
                    </a:p>
                  </a:txBody>
                  <a:tcPr marT="45725" marB="45725"/>
                </a:tc>
                <a:extLst>
                  <a:ext uri="{0D108BD9-81ED-4DB2-BD59-A6C34878D82A}">
                    <a16:rowId xmlns:a16="http://schemas.microsoft.com/office/drawing/2014/main" val="10000"/>
                  </a:ext>
                </a:extLst>
              </a:tr>
              <a:tr h="732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Mortality, All Cause</a:t>
                      </a:r>
                    </a:p>
                  </a:txBody>
                  <a:tcPr marT="45725" marB="45725"/>
                </a:tc>
                <a:tc>
                  <a:txBody>
                    <a:bodyPr/>
                    <a:lstStyle/>
                    <a:p>
                      <a:r>
                        <a:rPr lang="en-US" sz="1600"/>
                        <a:t>Woodruff et al. 1997</a:t>
                      </a:r>
                    </a:p>
                  </a:txBody>
                  <a:tcPr marT="45725" marB="45725"/>
                </a:tc>
                <a:tc>
                  <a:txBody>
                    <a:bodyPr/>
                    <a:lstStyle/>
                    <a:p>
                      <a:r>
                        <a:rPr lang="en-US" sz="1600"/>
                        <a:t>Infants</a:t>
                      </a:r>
                    </a:p>
                  </a:txBody>
                  <a:tcPr marT="45725" marB="45725"/>
                </a:tc>
                <a:tc>
                  <a:txBody>
                    <a:bodyPr/>
                    <a:lstStyle/>
                    <a:p>
                      <a:r>
                        <a:rPr lang="en-US" sz="1600"/>
                        <a:t>143</a:t>
                      </a:r>
                    </a:p>
                  </a:txBody>
                  <a:tcPr marT="45725" marB="45725"/>
                </a:tc>
                <a:extLst>
                  <a:ext uri="{0D108BD9-81ED-4DB2-BD59-A6C34878D82A}">
                    <a16:rowId xmlns:a16="http://schemas.microsoft.com/office/drawing/2014/main" val="10001"/>
                  </a:ext>
                </a:extLst>
              </a:tr>
              <a:tr h="732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Mortality, All Cause</a:t>
                      </a:r>
                    </a:p>
                  </a:txBody>
                  <a:tcPr marT="45725" marB="45725"/>
                </a:tc>
                <a:tc>
                  <a:txBody>
                    <a:bodyPr/>
                    <a:lstStyle/>
                    <a:p>
                      <a:r>
                        <a:rPr lang="en-US" sz="1600"/>
                        <a:t>Woodruff</a:t>
                      </a:r>
                      <a:r>
                        <a:rPr lang="en-US" sz="1600" baseline="0"/>
                        <a:t> et al. 2006</a:t>
                      </a:r>
                      <a:endParaRPr lang="en-US" sz="1600"/>
                    </a:p>
                  </a:txBody>
                  <a:tcPr marT="45725" marB="45725"/>
                </a:tc>
                <a:tc>
                  <a:txBody>
                    <a:bodyPr/>
                    <a:lstStyle/>
                    <a:p>
                      <a:r>
                        <a:rPr lang="en-US" sz="1600"/>
                        <a:t>Infants</a:t>
                      </a:r>
                    </a:p>
                  </a:txBody>
                  <a:tcPr marT="45725" marB="45725"/>
                </a:tc>
                <a:tc>
                  <a:txBody>
                    <a:bodyPr/>
                    <a:lstStyle/>
                    <a:p>
                      <a:r>
                        <a:rPr lang="en-US" sz="1600"/>
                        <a:t>235</a:t>
                      </a:r>
                    </a:p>
                  </a:txBody>
                  <a:tcPr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67B9D982-560F-7708-B8F9-B9645F2304BA}"/>
              </a:ext>
            </a:extLst>
          </p:cNvPr>
          <p:cNvSpPr>
            <a:spLocks noGrp="1"/>
          </p:cNvSpPr>
          <p:nvPr>
            <p:ph type="title"/>
          </p:nvPr>
        </p:nvSpPr>
        <p:spPr/>
        <p:txBody>
          <a:bodyPr/>
          <a:lstStyle/>
          <a:p>
            <a:r>
              <a:rPr lang="en-US" altLang="en-US"/>
              <a:t>Health Impact Results: </a:t>
            </a:r>
            <a:r>
              <a:rPr lang="en-US" altLang="en-US" dirty="0"/>
              <a:t>Integrated Exposure Response Function (</a:t>
            </a:r>
            <a:r>
              <a:rPr lang="en-US" altLang="en-US"/>
              <a:t>IER</a:t>
            </a:r>
            <a:r>
              <a:rPr lang="en-US" altLang="en-US" dirty="0"/>
              <a:t>)</a:t>
            </a:r>
            <a:endParaRPr lang="en-US" altLang="en-US"/>
          </a:p>
        </p:txBody>
      </p:sp>
      <p:graphicFrame>
        <p:nvGraphicFramePr>
          <p:cNvPr id="3" name="Table 2">
            <a:extLst>
              <a:ext uri="{FF2B5EF4-FFF2-40B4-BE49-F238E27FC236}">
                <a16:creationId xmlns:a16="http://schemas.microsoft.com/office/drawing/2014/main" id="{D4746EB6-C2EA-D4C5-3AB5-7A9187DC0C90}"/>
              </a:ext>
            </a:extLst>
          </p:cNvPr>
          <p:cNvGraphicFramePr>
            <a:graphicFrameLocks noGrp="1"/>
          </p:cNvGraphicFramePr>
          <p:nvPr>
            <p:extLst>
              <p:ext uri="{D42A27DB-BD31-4B8C-83A1-F6EECF244321}">
                <p14:modId xmlns:p14="http://schemas.microsoft.com/office/powerpoint/2010/main" val="4120366069"/>
              </p:ext>
            </p:extLst>
          </p:nvPr>
        </p:nvGraphicFramePr>
        <p:xfrm>
          <a:off x="1981201" y="2148291"/>
          <a:ext cx="8229599" cy="4208463"/>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1971261">
                  <a:extLst>
                    <a:ext uri="{9D8B030D-6E8A-4147-A177-3AD203B41FA5}">
                      <a16:colId xmlns:a16="http://schemas.microsoft.com/office/drawing/2014/main" val="20001"/>
                    </a:ext>
                  </a:extLst>
                </a:gridCol>
                <a:gridCol w="1556873">
                  <a:extLst>
                    <a:ext uri="{9D8B030D-6E8A-4147-A177-3AD203B41FA5}">
                      <a16:colId xmlns:a16="http://schemas.microsoft.com/office/drawing/2014/main" val="20002"/>
                    </a:ext>
                  </a:extLst>
                </a:gridCol>
                <a:gridCol w="2796466">
                  <a:extLst>
                    <a:ext uri="{9D8B030D-6E8A-4147-A177-3AD203B41FA5}">
                      <a16:colId xmlns:a16="http://schemas.microsoft.com/office/drawing/2014/main" val="20003"/>
                    </a:ext>
                  </a:extLst>
                </a:gridCol>
              </a:tblGrid>
              <a:tr h="914495">
                <a:tc>
                  <a:txBody>
                    <a:bodyPr/>
                    <a:lstStyle/>
                    <a:p>
                      <a:r>
                        <a:rPr lang="en-US" sz="1800"/>
                        <a:t>Health Endpoint</a:t>
                      </a:r>
                    </a:p>
                  </a:txBody>
                  <a:tcPr marT="45730" marB="45730"/>
                </a:tc>
                <a:tc>
                  <a:txBody>
                    <a:bodyPr/>
                    <a:lstStyle/>
                    <a:p>
                      <a:r>
                        <a:rPr lang="en-US" sz="1800"/>
                        <a:t>Epidemiological Study</a:t>
                      </a:r>
                    </a:p>
                  </a:txBody>
                  <a:tcPr marT="45730" marB="45730"/>
                </a:tc>
                <a:tc>
                  <a:txBody>
                    <a:bodyPr/>
                    <a:lstStyle/>
                    <a:p>
                      <a:r>
                        <a:rPr lang="en-US" sz="1800"/>
                        <a:t>Age Range</a:t>
                      </a:r>
                    </a:p>
                  </a:txBody>
                  <a:tcPr marT="45730" marB="45730"/>
                </a:tc>
                <a:tc>
                  <a:txBody>
                    <a:bodyPr/>
                    <a:lstStyle/>
                    <a:p>
                      <a:r>
                        <a:rPr lang="en-US" sz="1800"/>
                        <a:t>Change in Incidence due to 2020 Targeted Mitigation</a:t>
                      </a:r>
                      <a:r>
                        <a:rPr lang="en-US" sz="1800" baseline="0"/>
                        <a:t> Rollback</a:t>
                      </a:r>
                      <a:endParaRPr lang="en-US" sz="1800"/>
                    </a:p>
                  </a:txBody>
                  <a:tcPr marT="45730" marB="45730"/>
                </a:tc>
                <a:extLst>
                  <a:ext uri="{0D108BD9-81ED-4DB2-BD59-A6C34878D82A}">
                    <a16:rowId xmlns:a16="http://schemas.microsoft.com/office/drawing/2014/main" val="10000"/>
                  </a:ext>
                </a:extLst>
              </a:tr>
              <a:tr h="914595">
                <a:tc>
                  <a:txBody>
                    <a:bodyPr/>
                    <a:lstStyle/>
                    <a:p>
                      <a:r>
                        <a:rPr lang="en-US" sz="1800"/>
                        <a:t>Mortality, Ischemic Heart Disease</a:t>
                      </a:r>
                    </a:p>
                  </a:txBody>
                  <a:tcPr marT="45730" marB="45730"/>
                </a:tc>
                <a:tc>
                  <a:txBody>
                    <a:bodyPr/>
                    <a:lstStyle/>
                    <a:p>
                      <a:r>
                        <a:rPr lang="en-US" sz="1800"/>
                        <a:t>Burnett et al. 2014</a:t>
                      </a:r>
                    </a:p>
                  </a:txBody>
                  <a:tcPr marT="45730" marB="45730"/>
                </a:tc>
                <a:tc>
                  <a:txBody>
                    <a:bodyPr/>
                    <a:lstStyle/>
                    <a:p>
                      <a:r>
                        <a:rPr lang="en-US" sz="1800"/>
                        <a:t>30-99</a:t>
                      </a:r>
                    </a:p>
                  </a:txBody>
                  <a:tcPr marT="45730" marB="45730"/>
                </a:tc>
                <a:tc>
                  <a:txBody>
                    <a:bodyPr/>
                    <a:lstStyle/>
                    <a:p>
                      <a:r>
                        <a:rPr lang="en-US" sz="1800"/>
                        <a:t>542</a:t>
                      </a:r>
                    </a:p>
                  </a:txBody>
                  <a:tcPr marT="45730" marB="45730"/>
                </a:tc>
                <a:extLst>
                  <a:ext uri="{0D108BD9-81ED-4DB2-BD59-A6C34878D82A}">
                    <a16:rowId xmlns:a16="http://schemas.microsoft.com/office/drawing/2014/main" val="10001"/>
                  </a:ext>
                </a:extLst>
              </a:tr>
              <a:tr h="9145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t>Mortality, Cerebrovascular</a:t>
                      </a:r>
                      <a:r>
                        <a:rPr lang="en-US" sz="1800" baseline="0"/>
                        <a:t> Disease</a:t>
                      </a:r>
                      <a:endParaRPr lang="en-US" sz="1800"/>
                    </a:p>
                  </a:txBody>
                  <a:tcPr marT="45730" marB="45730"/>
                </a:tc>
                <a:tc>
                  <a:txBody>
                    <a:bodyPr/>
                    <a:lstStyle/>
                    <a:p>
                      <a:r>
                        <a:rPr lang="en-US" sz="1800"/>
                        <a:t>Burnett et al. 2014</a:t>
                      </a:r>
                    </a:p>
                  </a:txBody>
                  <a:tcPr marT="45730" marB="45730"/>
                </a:tc>
                <a:tc>
                  <a:txBody>
                    <a:bodyPr/>
                    <a:lstStyle/>
                    <a:p>
                      <a:r>
                        <a:rPr lang="en-US" sz="1800"/>
                        <a:t>30-99</a:t>
                      </a:r>
                    </a:p>
                  </a:txBody>
                  <a:tcPr marT="45730" marB="45730"/>
                </a:tc>
                <a:tc>
                  <a:txBody>
                    <a:bodyPr/>
                    <a:lstStyle/>
                    <a:p>
                      <a:r>
                        <a:rPr lang="en-US" sz="1800"/>
                        <a:t>1,049</a:t>
                      </a:r>
                    </a:p>
                  </a:txBody>
                  <a:tcPr marT="45730" marB="45730"/>
                </a:tc>
                <a:extLst>
                  <a:ext uri="{0D108BD9-81ED-4DB2-BD59-A6C34878D82A}">
                    <a16:rowId xmlns:a16="http://schemas.microsoft.com/office/drawing/2014/main" val="10002"/>
                  </a:ext>
                </a:extLst>
              </a:tr>
              <a:tr h="732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t>Mortality, COPD</a:t>
                      </a:r>
                    </a:p>
                  </a:txBody>
                  <a:tcPr marT="45730" marB="45730"/>
                </a:tc>
                <a:tc>
                  <a:txBody>
                    <a:bodyPr/>
                    <a:lstStyle/>
                    <a:p>
                      <a:r>
                        <a:rPr lang="en-US" sz="1800"/>
                        <a:t>Burnett et al. 2014</a:t>
                      </a:r>
                    </a:p>
                  </a:txBody>
                  <a:tcPr marT="45730" marB="45730"/>
                </a:tc>
                <a:tc>
                  <a:txBody>
                    <a:bodyPr/>
                    <a:lstStyle/>
                    <a:p>
                      <a:r>
                        <a:rPr lang="en-US" sz="1800"/>
                        <a:t>30-99</a:t>
                      </a:r>
                    </a:p>
                  </a:txBody>
                  <a:tcPr marT="45730" marB="45730"/>
                </a:tc>
                <a:tc>
                  <a:txBody>
                    <a:bodyPr/>
                    <a:lstStyle/>
                    <a:p>
                      <a:r>
                        <a:rPr lang="en-US" sz="1800"/>
                        <a:t>51</a:t>
                      </a:r>
                    </a:p>
                  </a:txBody>
                  <a:tcPr marT="45730" marB="45730"/>
                </a:tc>
                <a:extLst>
                  <a:ext uri="{0D108BD9-81ED-4DB2-BD59-A6C34878D82A}">
                    <a16:rowId xmlns:a16="http://schemas.microsoft.com/office/drawing/2014/main" val="10003"/>
                  </a:ext>
                </a:extLst>
              </a:tr>
              <a:tr h="732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t>Mortality, Lung Cancer</a:t>
                      </a:r>
                    </a:p>
                  </a:txBody>
                  <a:tcPr marT="45730" marB="45730"/>
                </a:tc>
                <a:tc>
                  <a:txBody>
                    <a:bodyPr/>
                    <a:lstStyle/>
                    <a:p>
                      <a:r>
                        <a:rPr lang="en-US" sz="1800"/>
                        <a:t>Burnett et al. 2014</a:t>
                      </a:r>
                    </a:p>
                  </a:txBody>
                  <a:tcPr marT="45730" marB="45730"/>
                </a:tc>
                <a:tc>
                  <a:txBody>
                    <a:bodyPr/>
                    <a:lstStyle/>
                    <a:p>
                      <a:r>
                        <a:rPr lang="en-US" sz="1800"/>
                        <a:t>30-99</a:t>
                      </a:r>
                    </a:p>
                  </a:txBody>
                  <a:tcPr marT="45730" marB="45730"/>
                </a:tc>
                <a:tc>
                  <a:txBody>
                    <a:bodyPr/>
                    <a:lstStyle/>
                    <a:p>
                      <a:r>
                        <a:rPr lang="en-US" sz="1800"/>
                        <a:t>21</a:t>
                      </a:r>
                    </a:p>
                  </a:txBody>
                  <a:tcPr marT="45730" marB="45730"/>
                </a:tc>
                <a:extLst>
                  <a:ext uri="{0D108BD9-81ED-4DB2-BD59-A6C34878D82A}">
                    <a16:rowId xmlns:a16="http://schemas.microsoft.com/office/drawing/2014/main" val="10004"/>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39BC3760-F36E-829A-92FD-458B80394B21}"/>
              </a:ext>
            </a:extLst>
          </p:cNvPr>
          <p:cNvSpPr>
            <a:spLocks noGrp="1"/>
          </p:cNvSpPr>
          <p:nvPr>
            <p:ph type="title"/>
          </p:nvPr>
        </p:nvSpPr>
        <p:spPr>
          <a:xfrm>
            <a:off x="677334" y="609600"/>
            <a:ext cx="10320866" cy="1320800"/>
          </a:xfrm>
        </p:spPr>
        <p:txBody>
          <a:bodyPr/>
          <a:lstStyle/>
          <a:p>
            <a:r>
              <a:rPr lang="en-US" altLang="en-US" dirty="0"/>
              <a:t>Health Impact Results: Asthma Hospital Admissions</a:t>
            </a:r>
          </a:p>
        </p:txBody>
      </p:sp>
      <p:graphicFrame>
        <p:nvGraphicFramePr>
          <p:cNvPr id="3" name="Table 2">
            <a:extLst>
              <a:ext uri="{FF2B5EF4-FFF2-40B4-BE49-F238E27FC236}">
                <a16:creationId xmlns:a16="http://schemas.microsoft.com/office/drawing/2014/main" id="{731F2F62-631E-C5BB-A826-99F3D6451DCA}"/>
              </a:ext>
            </a:extLst>
          </p:cNvPr>
          <p:cNvGraphicFramePr>
            <a:graphicFrameLocks noGrp="1"/>
          </p:cNvGraphicFramePr>
          <p:nvPr>
            <p:extLst>
              <p:ext uri="{D42A27DB-BD31-4B8C-83A1-F6EECF244321}">
                <p14:modId xmlns:p14="http://schemas.microsoft.com/office/powerpoint/2010/main" val="3314985903"/>
              </p:ext>
            </p:extLst>
          </p:nvPr>
        </p:nvGraphicFramePr>
        <p:xfrm>
          <a:off x="2116615" y="2727593"/>
          <a:ext cx="7848600" cy="1828800"/>
        </p:xfrm>
        <a:graphic>
          <a:graphicData uri="http://schemas.openxmlformats.org/drawingml/2006/table">
            <a:tbl>
              <a:tblPr firstRow="1" bandRow="1">
                <a:tableStyleId>{5C22544A-7EE6-4342-B048-85BDC9FD1C3A}</a:tableStyleId>
              </a:tblPr>
              <a:tblGrid>
                <a:gridCol w="1706217">
                  <a:extLst>
                    <a:ext uri="{9D8B030D-6E8A-4147-A177-3AD203B41FA5}">
                      <a16:colId xmlns:a16="http://schemas.microsoft.com/office/drawing/2014/main" val="20000"/>
                    </a:ext>
                  </a:extLst>
                </a:gridCol>
                <a:gridCol w="1990587">
                  <a:extLst>
                    <a:ext uri="{9D8B030D-6E8A-4147-A177-3AD203B41FA5}">
                      <a16:colId xmlns:a16="http://schemas.microsoft.com/office/drawing/2014/main" val="20001"/>
                    </a:ext>
                  </a:extLst>
                </a:gridCol>
                <a:gridCol w="1484796">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914400">
                <a:tc>
                  <a:txBody>
                    <a:bodyPr/>
                    <a:lstStyle/>
                    <a:p>
                      <a:r>
                        <a:rPr lang="en-US" sz="1800"/>
                        <a:t>Health Endpoint</a:t>
                      </a:r>
                    </a:p>
                  </a:txBody>
                  <a:tcPr marT="45670" marB="45670"/>
                </a:tc>
                <a:tc>
                  <a:txBody>
                    <a:bodyPr/>
                    <a:lstStyle/>
                    <a:p>
                      <a:r>
                        <a:rPr lang="en-US" sz="1800"/>
                        <a:t>Epidemiological Study</a:t>
                      </a:r>
                    </a:p>
                  </a:txBody>
                  <a:tcPr marT="45670" marB="45670"/>
                </a:tc>
                <a:tc>
                  <a:txBody>
                    <a:bodyPr/>
                    <a:lstStyle/>
                    <a:p>
                      <a:r>
                        <a:rPr lang="en-US" sz="1800"/>
                        <a:t>Age Range</a:t>
                      </a:r>
                    </a:p>
                  </a:txBody>
                  <a:tcPr marT="45670" marB="45670"/>
                </a:tc>
                <a:tc>
                  <a:txBody>
                    <a:bodyPr/>
                    <a:lstStyle/>
                    <a:p>
                      <a:r>
                        <a:rPr lang="en-US" sz="1800"/>
                        <a:t>Change in Incidence due to 2020 Targeted Mitigation</a:t>
                      </a:r>
                      <a:r>
                        <a:rPr lang="en-US" sz="1800" baseline="0"/>
                        <a:t> Rollback</a:t>
                      </a:r>
                      <a:endParaRPr lang="en-US" sz="1800"/>
                    </a:p>
                  </a:txBody>
                  <a:tcPr marT="45670" marB="45670"/>
                </a:tc>
                <a:extLst>
                  <a:ext uri="{0D108BD9-81ED-4DB2-BD59-A6C34878D82A}">
                    <a16:rowId xmlns:a16="http://schemas.microsoft.com/office/drawing/2014/main" val="10000"/>
                  </a:ext>
                </a:extLst>
              </a:tr>
              <a:tr h="914400">
                <a:tc>
                  <a:txBody>
                    <a:bodyPr/>
                    <a:lstStyle/>
                    <a:p>
                      <a:r>
                        <a:rPr lang="en-US" sz="1800"/>
                        <a:t>Hospital</a:t>
                      </a:r>
                      <a:r>
                        <a:rPr lang="en-US" sz="1800" baseline="0"/>
                        <a:t> Admissions, Asthma</a:t>
                      </a:r>
                      <a:endParaRPr lang="en-US" sz="1800"/>
                    </a:p>
                  </a:txBody>
                  <a:tcPr marT="45670" marB="45670"/>
                </a:tc>
                <a:tc>
                  <a:txBody>
                    <a:bodyPr/>
                    <a:lstStyle/>
                    <a:p>
                      <a:r>
                        <a:rPr lang="en-US" sz="1800"/>
                        <a:t>Sheppard</a:t>
                      </a:r>
                      <a:r>
                        <a:rPr lang="en-US" sz="1800" baseline="0"/>
                        <a:t> et al. 2003</a:t>
                      </a:r>
                      <a:endParaRPr lang="en-US" sz="1800"/>
                    </a:p>
                  </a:txBody>
                  <a:tcPr marT="45670" marB="45670"/>
                </a:tc>
                <a:tc>
                  <a:txBody>
                    <a:bodyPr/>
                    <a:lstStyle/>
                    <a:p>
                      <a:r>
                        <a:rPr lang="en-US" sz="1800"/>
                        <a:t>0-64</a:t>
                      </a:r>
                    </a:p>
                  </a:txBody>
                  <a:tcPr marT="45670" marB="45670"/>
                </a:tc>
                <a:tc>
                  <a:txBody>
                    <a:bodyPr/>
                    <a:lstStyle/>
                    <a:p>
                      <a:r>
                        <a:rPr lang="en-US" sz="1800"/>
                        <a:t>168,937</a:t>
                      </a:r>
                    </a:p>
                  </a:txBody>
                  <a:tcPr marT="45670" marB="45670"/>
                </a:tc>
                <a:extLst>
                  <a:ext uri="{0D108BD9-81ED-4DB2-BD59-A6C34878D82A}">
                    <a16:rowId xmlns:a16="http://schemas.microsoft.com/office/drawing/2014/main" val="10001"/>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CDE6B4B-4518-E338-F198-A08312D4BA6A}"/>
              </a:ext>
            </a:extLst>
          </p:cNvPr>
          <p:cNvSpPr>
            <a:spLocks noGrp="1"/>
          </p:cNvSpPr>
          <p:nvPr>
            <p:ph type="title"/>
          </p:nvPr>
        </p:nvSpPr>
        <p:spPr/>
        <p:txBody>
          <a:bodyPr/>
          <a:lstStyle/>
          <a:p>
            <a:r>
              <a:rPr lang="en-US" altLang="en-US"/>
              <a:t>Comparison with Baseline Assessment</a:t>
            </a:r>
          </a:p>
        </p:txBody>
      </p:sp>
      <p:sp>
        <p:nvSpPr>
          <p:cNvPr id="3" name="Content Placeholder 2">
            <a:extLst>
              <a:ext uri="{FF2B5EF4-FFF2-40B4-BE49-F238E27FC236}">
                <a16:creationId xmlns:a16="http://schemas.microsoft.com/office/drawing/2014/main" id="{44661B1D-6609-F5DE-0663-1C4D7951DB0E}"/>
              </a:ext>
            </a:extLst>
          </p:cNvPr>
          <p:cNvSpPr>
            <a:spLocks noGrp="1"/>
          </p:cNvSpPr>
          <p:nvPr>
            <p:ph idx="1"/>
          </p:nvPr>
        </p:nvSpPr>
        <p:spPr>
          <a:xfrm>
            <a:off x="677334" y="2160589"/>
            <a:ext cx="10339533" cy="3880773"/>
          </a:xfrm>
        </p:spPr>
        <p:txBody>
          <a:bodyPr>
            <a:normAutofit/>
          </a:bodyPr>
          <a:lstStyle/>
          <a:p>
            <a:pPr>
              <a:defRPr/>
            </a:pPr>
            <a:r>
              <a:rPr lang="en-US" sz="2400" dirty="0"/>
              <a:t>What do these results mean?</a:t>
            </a:r>
          </a:p>
          <a:p>
            <a:pPr lvl="1">
              <a:defRPr/>
            </a:pPr>
            <a:r>
              <a:rPr lang="en-US" sz="2000" dirty="0"/>
              <a:t>How do these results compare with the baseline assessment results? </a:t>
            </a:r>
          </a:p>
          <a:p>
            <a:pPr lvl="1">
              <a:defRPr/>
            </a:pPr>
            <a:r>
              <a:rPr lang="en-US" sz="2000" dirty="0"/>
              <a:t>Why did you use 2020 projected air quality data instead of 2014 monitored air quality data?</a:t>
            </a:r>
          </a:p>
          <a:p>
            <a:pPr marL="0" indent="0">
              <a:buNone/>
              <a:defRPr/>
            </a:pPr>
            <a:r>
              <a:rPr lang="en-US" sz="2400" dirty="0"/>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B826A65-9B63-65AE-5188-6303E93EAE37}"/>
              </a:ext>
            </a:extLst>
          </p:cNvPr>
          <p:cNvSpPr>
            <a:spLocks noGrp="1"/>
          </p:cNvSpPr>
          <p:nvPr>
            <p:ph type="title"/>
          </p:nvPr>
        </p:nvSpPr>
        <p:spPr/>
        <p:txBody>
          <a:bodyPr/>
          <a:lstStyle/>
          <a:p>
            <a:r>
              <a:rPr lang="en-US" altLang="en-US"/>
              <a:t>2020 Health Impact Results: US-Based Studies</a:t>
            </a:r>
          </a:p>
        </p:txBody>
      </p:sp>
      <p:graphicFrame>
        <p:nvGraphicFramePr>
          <p:cNvPr id="3" name="Table 2">
            <a:extLst>
              <a:ext uri="{FF2B5EF4-FFF2-40B4-BE49-F238E27FC236}">
                <a16:creationId xmlns:a16="http://schemas.microsoft.com/office/drawing/2014/main" id="{14DAF07D-DBFC-98BF-47E1-BFE39443AC44}"/>
              </a:ext>
            </a:extLst>
          </p:cNvPr>
          <p:cNvGraphicFramePr>
            <a:graphicFrameLocks noGrp="1"/>
          </p:cNvGraphicFramePr>
          <p:nvPr>
            <p:extLst>
              <p:ext uri="{D42A27DB-BD31-4B8C-83A1-F6EECF244321}">
                <p14:modId xmlns:p14="http://schemas.microsoft.com/office/powerpoint/2010/main" val="2765914034"/>
              </p:ext>
            </p:extLst>
          </p:nvPr>
        </p:nvGraphicFramePr>
        <p:xfrm>
          <a:off x="1245826" y="1374220"/>
          <a:ext cx="8686801" cy="2925762"/>
        </p:xfrm>
        <a:graphic>
          <a:graphicData uri="http://schemas.openxmlformats.org/drawingml/2006/table">
            <a:tbl>
              <a:tblPr firstRow="1" bandRow="1">
                <a:tableStyleId>{5C22544A-7EE6-4342-B048-85BDC9FD1C3A}</a:tableStyleId>
              </a:tblPr>
              <a:tblGrid>
                <a:gridCol w="1045028">
                  <a:extLst>
                    <a:ext uri="{9D8B030D-6E8A-4147-A177-3AD203B41FA5}">
                      <a16:colId xmlns:a16="http://schemas.microsoft.com/office/drawing/2014/main" val="20000"/>
                    </a:ext>
                  </a:extLst>
                </a:gridCol>
                <a:gridCol w="1545772">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1208315">
                  <a:extLst>
                    <a:ext uri="{9D8B030D-6E8A-4147-A177-3AD203B41FA5}">
                      <a16:colId xmlns:a16="http://schemas.microsoft.com/office/drawing/2014/main" val="20003"/>
                    </a:ext>
                  </a:extLst>
                </a:gridCol>
                <a:gridCol w="2144485">
                  <a:extLst>
                    <a:ext uri="{9D8B030D-6E8A-4147-A177-3AD203B41FA5}">
                      <a16:colId xmlns:a16="http://schemas.microsoft.com/office/drawing/2014/main" val="20004"/>
                    </a:ext>
                  </a:extLst>
                </a:gridCol>
                <a:gridCol w="1905001">
                  <a:extLst>
                    <a:ext uri="{9D8B030D-6E8A-4147-A177-3AD203B41FA5}">
                      <a16:colId xmlns:a16="http://schemas.microsoft.com/office/drawing/2014/main" val="20005"/>
                    </a:ext>
                  </a:extLst>
                </a:gridCol>
              </a:tblGrid>
              <a:tr h="822861">
                <a:tc>
                  <a:txBody>
                    <a:bodyPr/>
                    <a:lstStyle/>
                    <a:p>
                      <a:r>
                        <a:rPr lang="en-US" sz="1400"/>
                        <a:t>Health Endpoint</a:t>
                      </a:r>
                    </a:p>
                  </a:txBody>
                  <a:tcPr marT="45682" marB="45682"/>
                </a:tc>
                <a:tc>
                  <a:txBody>
                    <a:bodyPr/>
                    <a:lstStyle/>
                    <a:p>
                      <a:r>
                        <a:rPr lang="en-US" sz="1400"/>
                        <a:t>Epidemiological Study</a:t>
                      </a:r>
                    </a:p>
                  </a:txBody>
                  <a:tcPr marT="45682" marB="45682"/>
                </a:tc>
                <a:tc>
                  <a:txBody>
                    <a:bodyPr/>
                    <a:lstStyle/>
                    <a:p>
                      <a:r>
                        <a:rPr lang="en-US" sz="1400"/>
                        <a:t>Age Range</a:t>
                      </a:r>
                    </a:p>
                  </a:txBody>
                  <a:tcPr marT="45682" marB="45682"/>
                </a:tc>
                <a:tc>
                  <a:txBody>
                    <a:bodyPr/>
                    <a:lstStyle/>
                    <a:p>
                      <a:r>
                        <a:rPr lang="en-US" sz="1400"/>
                        <a:t>2020</a:t>
                      </a:r>
                      <a:r>
                        <a:rPr lang="en-US" sz="1400" baseline="0"/>
                        <a:t> PM</a:t>
                      </a:r>
                      <a:r>
                        <a:rPr lang="en-US" sz="1400" baseline="-25000"/>
                        <a:t>2.5</a:t>
                      </a:r>
                      <a:r>
                        <a:rPr lang="en-US" sz="1400" baseline="0"/>
                        <a:t> Attributable Incidence</a:t>
                      </a:r>
                      <a:endParaRPr lang="en-US" sz="1400"/>
                    </a:p>
                  </a:txBody>
                  <a:tcPr marT="45682" marB="45682"/>
                </a:tc>
                <a:tc>
                  <a:txBody>
                    <a:bodyPr/>
                    <a:lstStyle/>
                    <a:p>
                      <a:r>
                        <a:rPr lang="en-US" sz="1400"/>
                        <a:t>Change in Incidence due to 2020 Targeted Mitigation</a:t>
                      </a:r>
                      <a:r>
                        <a:rPr lang="en-US" sz="1400" baseline="0"/>
                        <a:t> Rollback</a:t>
                      </a:r>
                      <a:endParaRPr lang="en-US" sz="1400"/>
                    </a:p>
                  </a:txBody>
                  <a:tcPr marT="45682" marB="45682"/>
                </a:tc>
                <a:tc>
                  <a:txBody>
                    <a:bodyPr/>
                    <a:lstStyle/>
                    <a:p>
                      <a:r>
                        <a:rPr lang="en-US" sz="1400"/>
                        <a:t>Incidence Post-Rollback</a:t>
                      </a:r>
                    </a:p>
                  </a:txBody>
                  <a:tcPr marT="45682" marB="45682"/>
                </a:tc>
                <a:extLst>
                  <a:ext uri="{0D108BD9-81ED-4DB2-BD59-A6C34878D82A}">
                    <a16:rowId xmlns:a16="http://schemas.microsoft.com/office/drawing/2014/main" val="10000"/>
                  </a:ext>
                </a:extLst>
              </a:tr>
              <a:tr h="639657">
                <a:tc>
                  <a:txBody>
                    <a:bodyPr/>
                    <a:lstStyle/>
                    <a:p>
                      <a:r>
                        <a:rPr lang="en-US" sz="1400"/>
                        <a:t>Mortality, All Cause</a:t>
                      </a:r>
                    </a:p>
                  </a:txBody>
                  <a:tcPr marT="45682" marB="45682"/>
                </a:tc>
                <a:tc>
                  <a:txBody>
                    <a:bodyPr/>
                    <a:lstStyle/>
                    <a:p>
                      <a:r>
                        <a:rPr lang="en-US" sz="1400" err="1"/>
                        <a:t>Krewski</a:t>
                      </a:r>
                      <a:r>
                        <a:rPr lang="en-US" sz="1400" baseline="0"/>
                        <a:t> et al. 2009</a:t>
                      </a:r>
                      <a:endParaRPr lang="en-US" sz="1400"/>
                    </a:p>
                  </a:txBody>
                  <a:tcPr marT="45682" marB="45682"/>
                </a:tc>
                <a:tc>
                  <a:txBody>
                    <a:bodyPr/>
                    <a:lstStyle/>
                    <a:p>
                      <a:r>
                        <a:rPr lang="en-US" sz="1400"/>
                        <a:t>30-99</a:t>
                      </a:r>
                    </a:p>
                  </a:txBody>
                  <a:tcPr marT="45682" marB="45682"/>
                </a:tc>
                <a:tc>
                  <a:txBody>
                    <a:bodyPr/>
                    <a:lstStyle/>
                    <a:p>
                      <a:r>
                        <a:rPr lang="en-US" sz="1400"/>
                        <a:t>10,430</a:t>
                      </a:r>
                    </a:p>
                  </a:txBody>
                  <a:tcPr marT="45682" marB="45682"/>
                </a:tc>
                <a:tc>
                  <a:txBody>
                    <a:bodyPr/>
                    <a:lstStyle/>
                    <a:p>
                      <a:r>
                        <a:rPr lang="en-US" sz="1400"/>
                        <a:t>3,607</a:t>
                      </a:r>
                    </a:p>
                  </a:txBody>
                  <a:tcPr marT="45682" marB="45682"/>
                </a:tc>
                <a:tc>
                  <a:txBody>
                    <a:bodyPr/>
                    <a:lstStyle/>
                    <a:p>
                      <a:r>
                        <a:rPr lang="en-US" sz="1400" b="0" i="0" u="none" strike="noStrike" kern="1200" baseline="0">
                          <a:solidFill>
                            <a:schemeClr val="dk1"/>
                          </a:solidFill>
                          <a:latin typeface="+mn-lt"/>
                          <a:ea typeface="+mn-ea"/>
                          <a:cs typeface="+mn-cs"/>
                        </a:rPr>
                        <a:t>6,823	</a:t>
                      </a:r>
                    </a:p>
                  </a:txBody>
                  <a:tcPr marT="45682" marB="45682"/>
                </a:tc>
                <a:extLst>
                  <a:ext uri="{0D108BD9-81ED-4DB2-BD59-A6C34878D82A}">
                    <a16:rowId xmlns:a16="http://schemas.microsoft.com/office/drawing/2014/main" val="10001"/>
                  </a:ext>
                </a:extLst>
              </a:tr>
              <a:tr h="7316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Mortality, All Cause</a:t>
                      </a:r>
                    </a:p>
                  </a:txBody>
                  <a:tcPr marT="45682" marB="45682"/>
                </a:tc>
                <a:tc>
                  <a:txBody>
                    <a:bodyPr/>
                    <a:lstStyle/>
                    <a:p>
                      <a:r>
                        <a:rPr lang="en-US" sz="1400"/>
                        <a:t>Laden et al. 2006</a:t>
                      </a:r>
                    </a:p>
                  </a:txBody>
                  <a:tcPr marT="45682" marB="45682"/>
                </a:tc>
                <a:tc>
                  <a:txBody>
                    <a:bodyPr/>
                    <a:lstStyle/>
                    <a:p>
                      <a:r>
                        <a:rPr lang="en-US" sz="1400"/>
                        <a:t>25-99</a:t>
                      </a:r>
                    </a:p>
                  </a:txBody>
                  <a:tcPr marT="45682" marB="45682"/>
                </a:tc>
                <a:tc>
                  <a:txBody>
                    <a:bodyPr/>
                    <a:lstStyle/>
                    <a:p>
                      <a:r>
                        <a:rPr lang="en-US" sz="1400"/>
                        <a:t>17,711</a:t>
                      </a:r>
                    </a:p>
                  </a:txBody>
                  <a:tcPr marT="45682" marB="45682"/>
                </a:tc>
                <a:tc>
                  <a:txBody>
                    <a:bodyPr/>
                    <a:lstStyle/>
                    <a:p>
                      <a:r>
                        <a:rPr lang="en-US" sz="1400"/>
                        <a:t>8,428</a:t>
                      </a:r>
                    </a:p>
                  </a:txBody>
                  <a:tcPr marT="45682" marB="45682"/>
                </a:tc>
                <a:tc>
                  <a:txBody>
                    <a:bodyPr/>
                    <a:lstStyle/>
                    <a:p>
                      <a:r>
                        <a:rPr lang="en-US" sz="1400" b="0" i="0" u="none" strike="noStrike" kern="1200" baseline="0">
                          <a:solidFill>
                            <a:schemeClr val="dk1"/>
                          </a:solidFill>
                          <a:latin typeface="+mn-lt"/>
                          <a:ea typeface="+mn-ea"/>
                          <a:cs typeface="+mn-cs"/>
                        </a:rPr>
                        <a:t>9,283	</a:t>
                      </a:r>
                    </a:p>
                  </a:txBody>
                  <a:tcPr marT="45682" marB="45682"/>
                </a:tc>
                <a:extLst>
                  <a:ext uri="{0D108BD9-81ED-4DB2-BD59-A6C34878D82A}">
                    <a16:rowId xmlns:a16="http://schemas.microsoft.com/office/drawing/2014/main" val="10002"/>
                  </a:ext>
                </a:extLst>
              </a:tr>
              <a:tr h="7316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Mortality, All Cause</a:t>
                      </a:r>
                    </a:p>
                  </a:txBody>
                  <a:tcPr marT="45682" marB="45682"/>
                </a:tc>
                <a:tc>
                  <a:txBody>
                    <a:bodyPr/>
                    <a:lstStyle/>
                    <a:p>
                      <a:r>
                        <a:rPr lang="en-US" sz="1400"/>
                        <a:t>Pope et al. 2002</a:t>
                      </a:r>
                    </a:p>
                  </a:txBody>
                  <a:tcPr marT="45682" marB="45682"/>
                </a:tc>
                <a:tc>
                  <a:txBody>
                    <a:bodyPr/>
                    <a:lstStyle/>
                    <a:p>
                      <a:r>
                        <a:rPr lang="en-US" sz="1400"/>
                        <a:t>30-99</a:t>
                      </a:r>
                    </a:p>
                  </a:txBody>
                  <a:tcPr marT="45682" marB="45682"/>
                </a:tc>
                <a:tc>
                  <a:txBody>
                    <a:bodyPr/>
                    <a:lstStyle/>
                    <a:p>
                      <a:r>
                        <a:rPr lang="en-US" sz="1400"/>
                        <a:t>10,430</a:t>
                      </a:r>
                    </a:p>
                  </a:txBody>
                  <a:tcPr marT="45682" marB="45682"/>
                </a:tc>
                <a:tc>
                  <a:txBody>
                    <a:bodyPr/>
                    <a:lstStyle/>
                    <a:p>
                      <a:r>
                        <a:rPr lang="en-US" sz="1400"/>
                        <a:t>3,607</a:t>
                      </a:r>
                    </a:p>
                  </a:txBody>
                  <a:tcPr marT="45682" marB="4568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dk1"/>
                          </a:solidFill>
                          <a:latin typeface="+mn-lt"/>
                          <a:ea typeface="+mn-ea"/>
                          <a:cs typeface="+mn-cs"/>
                        </a:rPr>
                        <a:t>6,823</a:t>
                      </a:r>
                    </a:p>
                  </a:txBody>
                  <a:tcPr marT="45682" marB="45682"/>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E60C2191-A905-D008-8879-F8F197D61B85}"/>
              </a:ext>
            </a:extLst>
          </p:cNvPr>
          <p:cNvGraphicFramePr>
            <a:graphicFrameLocks noGrp="1"/>
          </p:cNvGraphicFramePr>
          <p:nvPr>
            <p:extLst>
              <p:ext uri="{D42A27DB-BD31-4B8C-83A1-F6EECF244321}">
                <p14:modId xmlns:p14="http://schemas.microsoft.com/office/powerpoint/2010/main" val="4090425280"/>
              </p:ext>
            </p:extLst>
          </p:nvPr>
        </p:nvGraphicFramePr>
        <p:xfrm>
          <a:off x="1245825" y="4392058"/>
          <a:ext cx="8686800" cy="2286001"/>
        </p:xfrm>
        <a:graphic>
          <a:graphicData uri="http://schemas.openxmlformats.org/drawingml/2006/table">
            <a:tbl>
              <a:tblPr firstRow="1" bandRow="1">
                <a:tableStyleId>{5C22544A-7EE6-4342-B048-85BDC9FD1C3A}</a:tableStyleId>
              </a:tblPr>
              <a:tblGrid>
                <a:gridCol w="951978">
                  <a:extLst>
                    <a:ext uri="{9D8B030D-6E8A-4147-A177-3AD203B41FA5}">
                      <a16:colId xmlns:a16="http://schemas.microsoft.com/office/drawing/2014/main" val="20000"/>
                    </a:ext>
                  </a:extLst>
                </a:gridCol>
                <a:gridCol w="1562622">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2134644">
                  <a:extLst>
                    <a:ext uri="{9D8B030D-6E8A-4147-A177-3AD203B41FA5}">
                      <a16:colId xmlns:a16="http://schemas.microsoft.com/office/drawing/2014/main" val="20004"/>
                    </a:ext>
                  </a:extLst>
                </a:gridCol>
                <a:gridCol w="1903956">
                  <a:extLst>
                    <a:ext uri="{9D8B030D-6E8A-4147-A177-3AD203B41FA5}">
                      <a16:colId xmlns:a16="http://schemas.microsoft.com/office/drawing/2014/main" val="20005"/>
                    </a:ext>
                  </a:extLst>
                </a:gridCol>
              </a:tblGrid>
              <a:tr h="822843">
                <a:tc>
                  <a:txBody>
                    <a:bodyPr/>
                    <a:lstStyle/>
                    <a:p>
                      <a:r>
                        <a:rPr lang="en-US" sz="1400"/>
                        <a:t>Health Endpoint</a:t>
                      </a:r>
                    </a:p>
                  </a:txBody>
                  <a:tcPr marT="45680" marB="45680"/>
                </a:tc>
                <a:tc>
                  <a:txBody>
                    <a:bodyPr/>
                    <a:lstStyle/>
                    <a:p>
                      <a:r>
                        <a:rPr lang="en-US" sz="1400"/>
                        <a:t>Epidemiological Study</a:t>
                      </a:r>
                    </a:p>
                  </a:txBody>
                  <a:tcPr marT="45680" marB="45680"/>
                </a:tc>
                <a:tc>
                  <a:txBody>
                    <a:bodyPr/>
                    <a:lstStyle/>
                    <a:p>
                      <a:r>
                        <a:rPr lang="en-US" sz="1400"/>
                        <a:t>Age Range</a:t>
                      </a:r>
                    </a:p>
                  </a:txBody>
                  <a:tcPr marT="45680" marB="45680"/>
                </a:tc>
                <a:tc>
                  <a:txBody>
                    <a:bodyPr/>
                    <a:lstStyle/>
                    <a:p>
                      <a:r>
                        <a:rPr lang="en-US" sz="1400"/>
                        <a:t>2020</a:t>
                      </a:r>
                      <a:r>
                        <a:rPr lang="en-US" sz="1400" baseline="0"/>
                        <a:t> PM</a:t>
                      </a:r>
                      <a:r>
                        <a:rPr lang="en-US" sz="1400" baseline="-25000"/>
                        <a:t>2.5</a:t>
                      </a:r>
                      <a:r>
                        <a:rPr lang="en-US" sz="1400" baseline="0"/>
                        <a:t> Attributable Incidence</a:t>
                      </a:r>
                      <a:endParaRPr lang="en-US" sz="1400"/>
                    </a:p>
                  </a:txBody>
                  <a:tcPr marT="45680" marB="45680"/>
                </a:tc>
                <a:tc>
                  <a:txBody>
                    <a:bodyPr/>
                    <a:lstStyle/>
                    <a:p>
                      <a:r>
                        <a:rPr lang="en-US" sz="1400"/>
                        <a:t>Change in Incidence due to 2020 Targeted Mitigation</a:t>
                      </a:r>
                      <a:r>
                        <a:rPr lang="en-US" sz="1400" baseline="0"/>
                        <a:t> Rollback</a:t>
                      </a:r>
                      <a:endParaRPr lang="en-US" sz="1400"/>
                    </a:p>
                  </a:txBody>
                  <a:tcPr marT="45680" marB="45680"/>
                </a:tc>
                <a:tc>
                  <a:txBody>
                    <a:bodyPr/>
                    <a:lstStyle/>
                    <a:p>
                      <a:r>
                        <a:rPr lang="en-US" sz="1400"/>
                        <a:t>Incidence</a:t>
                      </a:r>
                      <a:r>
                        <a:rPr lang="en-US" sz="1400" baseline="0"/>
                        <a:t> Post-Rollback</a:t>
                      </a:r>
                      <a:endParaRPr lang="en-US" sz="1400"/>
                    </a:p>
                  </a:txBody>
                  <a:tcPr marT="45680" marB="45680"/>
                </a:tc>
                <a:extLst>
                  <a:ext uri="{0D108BD9-81ED-4DB2-BD59-A6C34878D82A}">
                    <a16:rowId xmlns:a16="http://schemas.microsoft.com/office/drawing/2014/main" val="10000"/>
                  </a:ext>
                </a:extLst>
              </a:tr>
              <a:tr h="7315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Mortality, All Cause</a:t>
                      </a:r>
                    </a:p>
                  </a:txBody>
                  <a:tcPr marT="45680" marB="45680"/>
                </a:tc>
                <a:tc>
                  <a:txBody>
                    <a:bodyPr/>
                    <a:lstStyle/>
                    <a:p>
                      <a:r>
                        <a:rPr lang="en-US" sz="1400"/>
                        <a:t>Woodruff et al. 1997</a:t>
                      </a:r>
                    </a:p>
                  </a:txBody>
                  <a:tcPr marT="45680" marB="45680"/>
                </a:tc>
                <a:tc>
                  <a:txBody>
                    <a:bodyPr/>
                    <a:lstStyle/>
                    <a:p>
                      <a:r>
                        <a:rPr lang="en-US" sz="1400"/>
                        <a:t>Infants</a:t>
                      </a:r>
                    </a:p>
                  </a:txBody>
                  <a:tcPr marT="45680" marB="45680"/>
                </a:tc>
                <a:tc>
                  <a:txBody>
                    <a:bodyPr/>
                    <a:lstStyle/>
                    <a:p>
                      <a:r>
                        <a:rPr lang="en-US" sz="1400"/>
                        <a:t>452</a:t>
                      </a:r>
                    </a:p>
                  </a:txBody>
                  <a:tcPr marT="45680" marB="45680"/>
                </a:tc>
                <a:tc>
                  <a:txBody>
                    <a:bodyPr/>
                    <a:lstStyle/>
                    <a:p>
                      <a:r>
                        <a:rPr lang="en-US" sz="1400"/>
                        <a:t>143</a:t>
                      </a:r>
                    </a:p>
                  </a:txBody>
                  <a:tcPr marT="45680" marB="45680"/>
                </a:tc>
                <a:tc>
                  <a:txBody>
                    <a:bodyPr/>
                    <a:lstStyle/>
                    <a:p>
                      <a:r>
                        <a:rPr lang="en-US" sz="1400"/>
                        <a:t>309</a:t>
                      </a:r>
                    </a:p>
                  </a:txBody>
                  <a:tcPr marT="45680" marB="45680"/>
                </a:tc>
                <a:extLst>
                  <a:ext uri="{0D108BD9-81ED-4DB2-BD59-A6C34878D82A}">
                    <a16:rowId xmlns:a16="http://schemas.microsoft.com/office/drawing/2014/main" val="10001"/>
                  </a:ext>
                </a:extLst>
              </a:tr>
              <a:tr h="7315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Mortality, All Cause</a:t>
                      </a:r>
                    </a:p>
                  </a:txBody>
                  <a:tcPr marT="45680" marB="45680"/>
                </a:tc>
                <a:tc>
                  <a:txBody>
                    <a:bodyPr/>
                    <a:lstStyle/>
                    <a:p>
                      <a:r>
                        <a:rPr lang="en-US" sz="1400"/>
                        <a:t>Woodruff</a:t>
                      </a:r>
                      <a:r>
                        <a:rPr lang="en-US" sz="1400" baseline="0"/>
                        <a:t> et al. 2006</a:t>
                      </a:r>
                      <a:endParaRPr lang="en-US" sz="1400"/>
                    </a:p>
                  </a:txBody>
                  <a:tcPr marT="45680" marB="45680"/>
                </a:tc>
                <a:tc>
                  <a:txBody>
                    <a:bodyPr/>
                    <a:lstStyle/>
                    <a:p>
                      <a:r>
                        <a:rPr lang="en-US" sz="1400"/>
                        <a:t>Infants</a:t>
                      </a:r>
                    </a:p>
                  </a:txBody>
                  <a:tcPr marT="45680" marB="45680"/>
                </a:tc>
                <a:tc>
                  <a:txBody>
                    <a:bodyPr/>
                    <a:lstStyle/>
                    <a:p>
                      <a:r>
                        <a:rPr lang="en-US" sz="1400"/>
                        <a:t>663</a:t>
                      </a:r>
                    </a:p>
                  </a:txBody>
                  <a:tcPr marT="45680" marB="45680"/>
                </a:tc>
                <a:tc>
                  <a:txBody>
                    <a:bodyPr/>
                    <a:lstStyle/>
                    <a:p>
                      <a:r>
                        <a:rPr lang="en-US" sz="1400"/>
                        <a:t>235</a:t>
                      </a:r>
                    </a:p>
                  </a:txBody>
                  <a:tcPr marT="45680" marB="45680"/>
                </a:tc>
                <a:tc>
                  <a:txBody>
                    <a:bodyPr/>
                    <a:lstStyle/>
                    <a:p>
                      <a:r>
                        <a:rPr lang="en-US" sz="1400"/>
                        <a:t>428</a:t>
                      </a:r>
                    </a:p>
                  </a:txBody>
                  <a:tcPr marT="45680" marB="45680"/>
                </a:tc>
                <a:extLst>
                  <a:ext uri="{0D108BD9-81ED-4DB2-BD59-A6C34878D82A}">
                    <a16:rowId xmlns:a16="http://schemas.microsoft.com/office/drawing/2014/main" val="10002"/>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E72F15C-EB93-C1A3-AFD0-AD96E57346F6}"/>
              </a:ext>
            </a:extLst>
          </p:cNvPr>
          <p:cNvSpPr>
            <a:spLocks noGrp="1"/>
          </p:cNvSpPr>
          <p:nvPr>
            <p:ph type="title"/>
          </p:nvPr>
        </p:nvSpPr>
        <p:spPr/>
        <p:txBody>
          <a:bodyPr/>
          <a:lstStyle/>
          <a:p>
            <a:r>
              <a:rPr lang="en-US" altLang="en-US"/>
              <a:t>2020 Health Impact Results: IER</a:t>
            </a:r>
          </a:p>
        </p:txBody>
      </p:sp>
      <p:graphicFrame>
        <p:nvGraphicFramePr>
          <p:cNvPr id="3" name="Table 2">
            <a:extLst>
              <a:ext uri="{FF2B5EF4-FFF2-40B4-BE49-F238E27FC236}">
                <a16:creationId xmlns:a16="http://schemas.microsoft.com/office/drawing/2014/main" id="{A45956B4-65CC-3378-BB56-0D853272D273}"/>
              </a:ext>
            </a:extLst>
          </p:cNvPr>
          <p:cNvGraphicFramePr>
            <a:graphicFrameLocks noGrp="1"/>
          </p:cNvGraphicFramePr>
          <p:nvPr>
            <p:extLst>
              <p:ext uri="{D42A27DB-BD31-4B8C-83A1-F6EECF244321}">
                <p14:modId xmlns:p14="http://schemas.microsoft.com/office/powerpoint/2010/main" val="422811170"/>
              </p:ext>
            </p:extLst>
          </p:nvPr>
        </p:nvGraphicFramePr>
        <p:xfrm>
          <a:off x="1527212" y="1611867"/>
          <a:ext cx="8762999" cy="4603752"/>
        </p:xfrm>
        <a:graphic>
          <a:graphicData uri="http://schemas.openxmlformats.org/drawingml/2006/table">
            <a:tbl>
              <a:tblPr firstRow="1" bandRow="1">
                <a:tableStyleId>{5C22544A-7EE6-4342-B048-85BDC9FD1C3A}</a:tableStyleId>
              </a:tblPr>
              <a:tblGrid>
                <a:gridCol w="1499974">
                  <a:extLst>
                    <a:ext uri="{9D8B030D-6E8A-4147-A177-3AD203B41FA5}">
                      <a16:colId xmlns:a16="http://schemas.microsoft.com/office/drawing/2014/main" val="20000"/>
                    </a:ext>
                  </a:extLst>
                </a:gridCol>
                <a:gridCol w="1700426">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gridCol w="1295399">
                  <a:extLst>
                    <a:ext uri="{9D8B030D-6E8A-4147-A177-3AD203B41FA5}">
                      <a16:colId xmlns:a16="http://schemas.microsoft.com/office/drawing/2014/main" val="20005"/>
                    </a:ext>
                  </a:extLst>
                </a:gridCol>
              </a:tblGrid>
              <a:tr h="1158153">
                <a:tc>
                  <a:txBody>
                    <a:bodyPr/>
                    <a:lstStyle/>
                    <a:p>
                      <a:r>
                        <a:rPr lang="en-US" sz="1400"/>
                        <a:t>Health Endpoint</a:t>
                      </a:r>
                    </a:p>
                  </a:txBody>
                  <a:tcPr/>
                </a:tc>
                <a:tc>
                  <a:txBody>
                    <a:bodyPr/>
                    <a:lstStyle/>
                    <a:p>
                      <a:r>
                        <a:rPr lang="en-US" sz="1400"/>
                        <a:t>Epidemiological Study</a:t>
                      </a:r>
                    </a:p>
                  </a:txBody>
                  <a:tcPr/>
                </a:tc>
                <a:tc>
                  <a:txBody>
                    <a:bodyPr/>
                    <a:lstStyle/>
                    <a:p>
                      <a:r>
                        <a:rPr lang="en-US" sz="1400"/>
                        <a:t>Age Range</a:t>
                      </a:r>
                    </a:p>
                  </a:txBody>
                  <a:tcPr/>
                </a:tc>
                <a:tc>
                  <a:txBody>
                    <a:bodyPr/>
                    <a:lstStyle/>
                    <a:p>
                      <a:r>
                        <a:rPr lang="en-US" sz="1400"/>
                        <a:t>2020</a:t>
                      </a:r>
                      <a:r>
                        <a:rPr lang="en-US" sz="1400" baseline="0"/>
                        <a:t> Air Pollution Attributable Incidence</a:t>
                      </a:r>
                      <a:endParaRPr lang="en-US" sz="1400"/>
                    </a:p>
                  </a:txBody>
                  <a:tcPr/>
                </a:tc>
                <a:tc>
                  <a:txBody>
                    <a:bodyPr/>
                    <a:lstStyle/>
                    <a:p>
                      <a:r>
                        <a:rPr lang="en-US" sz="1400"/>
                        <a:t>Change in Incidence due to 2020 Targeted Mitigation</a:t>
                      </a:r>
                      <a:r>
                        <a:rPr lang="en-US" sz="1400" baseline="0"/>
                        <a:t> Rollback</a:t>
                      </a:r>
                      <a:endParaRPr lang="en-US" sz="1400"/>
                    </a:p>
                  </a:txBody>
                  <a:tcPr marT="45677" marB="45677"/>
                </a:tc>
                <a:tc>
                  <a:txBody>
                    <a:bodyPr/>
                    <a:lstStyle/>
                    <a:p>
                      <a:r>
                        <a:rPr lang="en-US" sz="1400"/>
                        <a:t>Incidence</a:t>
                      </a:r>
                      <a:r>
                        <a:rPr lang="en-US" sz="1400" baseline="0"/>
                        <a:t> Post-Rollback</a:t>
                      </a:r>
                      <a:endParaRPr lang="en-US" sz="1400"/>
                    </a:p>
                  </a:txBody>
                  <a:tcPr marT="45677" marB="45677"/>
                </a:tc>
                <a:extLst>
                  <a:ext uri="{0D108BD9-81ED-4DB2-BD59-A6C34878D82A}">
                    <a16:rowId xmlns:a16="http://schemas.microsoft.com/office/drawing/2014/main" val="10000"/>
                  </a:ext>
                </a:extLst>
              </a:tr>
              <a:tr h="1066731">
                <a:tc>
                  <a:txBody>
                    <a:bodyPr/>
                    <a:lstStyle/>
                    <a:p>
                      <a:r>
                        <a:rPr lang="en-US" sz="1400"/>
                        <a:t>Mortality, Ischemic Heart Disease</a:t>
                      </a:r>
                    </a:p>
                  </a:txBody>
                  <a:tcPr/>
                </a:tc>
                <a:tc>
                  <a:txBody>
                    <a:bodyPr/>
                    <a:lstStyle/>
                    <a:p>
                      <a:r>
                        <a:rPr lang="en-US" sz="1400"/>
                        <a:t>Burnett et al. 2014</a:t>
                      </a:r>
                    </a:p>
                  </a:txBody>
                  <a:tcPr/>
                </a:tc>
                <a:tc>
                  <a:txBody>
                    <a:bodyPr/>
                    <a:lstStyle/>
                    <a:p>
                      <a:r>
                        <a:rPr lang="en-US" sz="1400"/>
                        <a:t>30-99</a:t>
                      </a:r>
                    </a:p>
                  </a:txBody>
                  <a:tcPr/>
                </a:tc>
                <a:tc>
                  <a:txBody>
                    <a:bodyPr/>
                    <a:lstStyle/>
                    <a:p>
                      <a:r>
                        <a:rPr lang="en-US" sz="1400"/>
                        <a:t>1,487</a:t>
                      </a:r>
                    </a:p>
                  </a:txBody>
                  <a:tcPr marL="91445" marR="91445"/>
                </a:tc>
                <a:tc>
                  <a:txBody>
                    <a:bodyPr/>
                    <a:lstStyle/>
                    <a:p>
                      <a:r>
                        <a:rPr lang="en-US" sz="1400"/>
                        <a:t>542</a:t>
                      </a:r>
                    </a:p>
                  </a:txBody>
                  <a:tcPr marL="91445" marR="91445"/>
                </a:tc>
                <a:tc>
                  <a:txBody>
                    <a:bodyPr/>
                    <a:lstStyle/>
                    <a:p>
                      <a:r>
                        <a:rPr lang="en-US" sz="1400"/>
                        <a:t>945</a:t>
                      </a:r>
                    </a:p>
                  </a:txBody>
                  <a:tcPr marL="91445" marR="91445"/>
                </a:tc>
                <a:extLst>
                  <a:ext uri="{0D108BD9-81ED-4DB2-BD59-A6C34878D82A}">
                    <a16:rowId xmlns:a16="http://schemas.microsoft.com/office/drawing/2014/main" val="10001"/>
                  </a:ext>
                </a:extLst>
              </a:tr>
              <a:tr h="9144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Mortality, Cerebrovascular</a:t>
                      </a:r>
                      <a:r>
                        <a:rPr lang="en-US" sz="1400" baseline="0"/>
                        <a:t> Disease</a:t>
                      </a:r>
                      <a:endParaRPr lang="en-US" sz="1400"/>
                    </a:p>
                  </a:txBody>
                  <a:tcPr/>
                </a:tc>
                <a:tc>
                  <a:txBody>
                    <a:bodyPr/>
                    <a:lstStyle/>
                    <a:p>
                      <a:r>
                        <a:rPr lang="en-US" sz="1400"/>
                        <a:t>Burnett et al. 2014</a:t>
                      </a:r>
                    </a:p>
                  </a:txBody>
                  <a:tcPr/>
                </a:tc>
                <a:tc>
                  <a:txBody>
                    <a:bodyPr/>
                    <a:lstStyle/>
                    <a:p>
                      <a:r>
                        <a:rPr lang="en-US" sz="1400"/>
                        <a:t>30-99</a:t>
                      </a:r>
                    </a:p>
                  </a:txBody>
                  <a:tcPr/>
                </a:tc>
                <a:tc>
                  <a:txBody>
                    <a:bodyPr/>
                    <a:lstStyle/>
                    <a:p>
                      <a:r>
                        <a:rPr lang="en-US" sz="1400"/>
                        <a:t>2,140</a:t>
                      </a:r>
                    </a:p>
                  </a:txBody>
                  <a:tcPr marL="91445" marR="91445"/>
                </a:tc>
                <a:tc>
                  <a:txBody>
                    <a:bodyPr/>
                    <a:lstStyle/>
                    <a:p>
                      <a:r>
                        <a:rPr lang="en-US" sz="1400"/>
                        <a:t>1,049</a:t>
                      </a:r>
                    </a:p>
                  </a:txBody>
                  <a:tcPr marL="91445" marR="91445"/>
                </a:tc>
                <a:tc>
                  <a:txBody>
                    <a:bodyPr/>
                    <a:lstStyle/>
                    <a:p>
                      <a:r>
                        <a:rPr lang="en-US" sz="1400"/>
                        <a:t>1,091</a:t>
                      </a:r>
                    </a:p>
                  </a:txBody>
                  <a:tcPr marL="91445" marR="91445"/>
                </a:tc>
                <a:extLst>
                  <a:ext uri="{0D108BD9-81ED-4DB2-BD59-A6C34878D82A}">
                    <a16:rowId xmlns:a16="http://schemas.microsoft.com/office/drawing/2014/main" val="10002"/>
                  </a:ext>
                </a:extLst>
              </a:tr>
              <a:tr h="7322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Mortality, COPD</a:t>
                      </a:r>
                    </a:p>
                  </a:txBody>
                  <a:tcPr/>
                </a:tc>
                <a:tc>
                  <a:txBody>
                    <a:bodyPr/>
                    <a:lstStyle/>
                    <a:p>
                      <a:r>
                        <a:rPr lang="en-US" sz="1400"/>
                        <a:t>Burnett et al. 2014</a:t>
                      </a:r>
                    </a:p>
                  </a:txBody>
                  <a:tcPr/>
                </a:tc>
                <a:tc>
                  <a:txBody>
                    <a:bodyPr/>
                    <a:lstStyle/>
                    <a:p>
                      <a:r>
                        <a:rPr lang="en-US" sz="1400"/>
                        <a:t>30-99</a:t>
                      </a:r>
                    </a:p>
                  </a:txBody>
                  <a:tcPr/>
                </a:tc>
                <a:tc>
                  <a:txBody>
                    <a:bodyPr/>
                    <a:lstStyle/>
                    <a:p>
                      <a:r>
                        <a:rPr lang="en-US" sz="1400"/>
                        <a:t>155</a:t>
                      </a:r>
                    </a:p>
                  </a:txBody>
                  <a:tcPr marL="91445" marR="91445"/>
                </a:tc>
                <a:tc>
                  <a:txBody>
                    <a:bodyPr/>
                    <a:lstStyle/>
                    <a:p>
                      <a:r>
                        <a:rPr lang="en-US" sz="1400"/>
                        <a:t>51</a:t>
                      </a:r>
                    </a:p>
                  </a:txBody>
                  <a:tcPr marL="91445" marR="91445"/>
                </a:tc>
                <a:tc>
                  <a:txBody>
                    <a:bodyPr/>
                    <a:lstStyle/>
                    <a:p>
                      <a:r>
                        <a:rPr lang="en-US" sz="1400"/>
                        <a:t>104</a:t>
                      </a:r>
                    </a:p>
                  </a:txBody>
                  <a:tcPr marL="91445" marR="91445"/>
                </a:tc>
                <a:extLst>
                  <a:ext uri="{0D108BD9-81ED-4DB2-BD59-A6C34878D82A}">
                    <a16:rowId xmlns:a16="http://schemas.microsoft.com/office/drawing/2014/main" val="10003"/>
                  </a:ext>
                </a:extLst>
              </a:tr>
              <a:tr h="7322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Mortality, Lung Cancer</a:t>
                      </a:r>
                    </a:p>
                  </a:txBody>
                  <a:tcPr/>
                </a:tc>
                <a:tc>
                  <a:txBody>
                    <a:bodyPr/>
                    <a:lstStyle/>
                    <a:p>
                      <a:r>
                        <a:rPr lang="en-US" sz="1400"/>
                        <a:t>Burnett et al. 2014</a:t>
                      </a:r>
                    </a:p>
                  </a:txBody>
                  <a:tcPr/>
                </a:tc>
                <a:tc>
                  <a:txBody>
                    <a:bodyPr/>
                    <a:lstStyle/>
                    <a:p>
                      <a:r>
                        <a:rPr lang="en-US" sz="1400"/>
                        <a:t>30-99</a:t>
                      </a:r>
                    </a:p>
                  </a:txBody>
                  <a:tcPr/>
                </a:tc>
                <a:tc>
                  <a:txBody>
                    <a:bodyPr/>
                    <a:lstStyle/>
                    <a:p>
                      <a:r>
                        <a:rPr lang="en-US" sz="1400"/>
                        <a:t>60</a:t>
                      </a:r>
                    </a:p>
                  </a:txBody>
                  <a:tcPr marL="91445" marR="91445"/>
                </a:tc>
                <a:tc>
                  <a:txBody>
                    <a:bodyPr/>
                    <a:lstStyle/>
                    <a:p>
                      <a:r>
                        <a:rPr lang="en-US" sz="1400"/>
                        <a:t>21</a:t>
                      </a:r>
                    </a:p>
                  </a:txBody>
                  <a:tcPr marL="91445" marR="91445"/>
                </a:tc>
                <a:tc>
                  <a:txBody>
                    <a:bodyPr/>
                    <a:lstStyle/>
                    <a:p>
                      <a:r>
                        <a:rPr lang="en-US" sz="1400"/>
                        <a:t>39</a:t>
                      </a:r>
                    </a:p>
                  </a:txBody>
                  <a:tcPr marL="91445" marR="91445"/>
                </a:tc>
                <a:extLst>
                  <a:ext uri="{0D108BD9-81ED-4DB2-BD59-A6C34878D82A}">
                    <a16:rowId xmlns:a16="http://schemas.microsoft.com/office/drawing/2014/main" val="10004"/>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626CC12-BE9C-9115-7316-002FBF2E6C1A}"/>
              </a:ext>
            </a:extLst>
          </p:cNvPr>
          <p:cNvSpPr>
            <a:spLocks noGrp="1"/>
          </p:cNvSpPr>
          <p:nvPr>
            <p:ph type="title"/>
          </p:nvPr>
        </p:nvSpPr>
        <p:spPr/>
        <p:txBody>
          <a:bodyPr/>
          <a:lstStyle/>
          <a:p>
            <a:r>
              <a:rPr lang="en-US" altLang="en-US"/>
              <a:t>2020 Health Impact Results: Asthma Hospital Admissions</a:t>
            </a:r>
          </a:p>
        </p:txBody>
      </p:sp>
      <p:graphicFrame>
        <p:nvGraphicFramePr>
          <p:cNvPr id="3" name="Table 2">
            <a:extLst>
              <a:ext uri="{FF2B5EF4-FFF2-40B4-BE49-F238E27FC236}">
                <a16:creationId xmlns:a16="http://schemas.microsoft.com/office/drawing/2014/main" id="{4A7CB110-A601-CE36-D0FC-3A42E10B62CC}"/>
              </a:ext>
            </a:extLst>
          </p:cNvPr>
          <p:cNvGraphicFramePr>
            <a:graphicFrameLocks noGrp="1"/>
          </p:cNvGraphicFramePr>
          <p:nvPr>
            <p:extLst>
              <p:ext uri="{D42A27DB-BD31-4B8C-83A1-F6EECF244321}">
                <p14:modId xmlns:p14="http://schemas.microsoft.com/office/powerpoint/2010/main" val="2986489672"/>
              </p:ext>
            </p:extLst>
          </p:nvPr>
        </p:nvGraphicFramePr>
        <p:xfrm>
          <a:off x="1697515" y="2297015"/>
          <a:ext cx="8686800" cy="2073275"/>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847605">
                  <a:extLst>
                    <a:ext uri="{9D8B030D-6E8A-4147-A177-3AD203B41FA5}">
                      <a16:colId xmlns:a16="http://schemas.microsoft.com/office/drawing/2014/main" val="20002"/>
                    </a:ext>
                  </a:extLst>
                </a:gridCol>
                <a:gridCol w="1724065">
                  <a:extLst>
                    <a:ext uri="{9D8B030D-6E8A-4147-A177-3AD203B41FA5}">
                      <a16:colId xmlns:a16="http://schemas.microsoft.com/office/drawing/2014/main" val="20003"/>
                    </a:ext>
                  </a:extLst>
                </a:gridCol>
                <a:gridCol w="1724065">
                  <a:extLst>
                    <a:ext uri="{9D8B030D-6E8A-4147-A177-3AD203B41FA5}">
                      <a16:colId xmlns:a16="http://schemas.microsoft.com/office/drawing/2014/main" val="20004"/>
                    </a:ext>
                  </a:extLst>
                </a:gridCol>
                <a:gridCol w="1724065">
                  <a:extLst>
                    <a:ext uri="{9D8B030D-6E8A-4147-A177-3AD203B41FA5}">
                      <a16:colId xmlns:a16="http://schemas.microsoft.com/office/drawing/2014/main" val="20005"/>
                    </a:ext>
                  </a:extLst>
                </a:gridCol>
              </a:tblGrid>
              <a:tr h="1158578">
                <a:tc>
                  <a:txBody>
                    <a:bodyPr/>
                    <a:lstStyle/>
                    <a:p>
                      <a:r>
                        <a:rPr lang="en-US" sz="1400"/>
                        <a:t>Health Endpoint</a:t>
                      </a:r>
                    </a:p>
                  </a:txBody>
                  <a:tcPr marT="45682" marB="45682"/>
                </a:tc>
                <a:tc>
                  <a:txBody>
                    <a:bodyPr/>
                    <a:lstStyle/>
                    <a:p>
                      <a:r>
                        <a:rPr lang="en-US" sz="1400"/>
                        <a:t>Epidemiological Study</a:t>
                      </a:r>
                    </a:p>
                  </a:txBody>
                  <a:tcPr marT="45682" marB="45682"/>
                </a:tc>
                <a:tc>
                  <a:txBody>
                    <a:bodyPr/>
                    <a:lstStyle/>
                    <a:p>
                      <a:r>
                        <a:rPr lang="en-US" sz="1400"/>
                        <a:t>Age Range</a:t>
                      </a:r>
                    </a:p>
                  </a:txBody>
                  <a:tcPr marT="45682" marB="45682"/>
                </a:tc>
                <a:tc>
                  <a:txBody>
                    <a:bodyPr/>
                    <a:lstStyle/>
                    <a:p>
                      <a:r>
                        <a:rPr lang="en-US" sz="1400"/>
                        <a:t>2020</a:t>
                      </a:r>
                      <a:r>
                        <a:rPr lang="en-US" sz="1400" baseline="0"/>
                        <a:t> Air Pollution Attributable Incidence</a:t>
                      </a:r>
                      <a:endParaRPr lang="en-US" sz="1400"/>
                    </a:p>
                  </a:txBody>
                  <a:tcPr marT="45682" marB="45682"/>
                </a:tc>
                <a:tc>
                  <a:txBody>
                    <a:bodyPr/>
                    <a:lstStyle/>
                    <a:p>
                      <a:r>
                        <a:rPr lang="en-US" sz="1400"/>
                        <a:t>Change in Incidence due to 2020 Targeted Mitigation</a:t>
                      </a:r>
                      <a:r>
                        <a:rPr lang="en-US" sz="1400" baseline="0"/>
                        <a:t> Rollback</a:t>
                      </a:r>
                      <a:endParaRPr lang="en-US" sz="1400"/>
                    </a:p>
                  </a:txBody>
                  <a:tcPr marT="45696" marB="45696"/>
                </a:tc>
                <a:tc>
                  <a:txBody>
                    <a:bodyPr/>
                    <a:lstStyle/>
                    <a:p>
                      <a:r>
                        <a:rPr lang="en-US" sz="1400"/>
                        <a:t>Incidence</a:t>
                      </a:r>
                      <a:r>
                        <a:rPr lang="en-US" sz="1400" baseline="0"/>
                        <a:t> Post-Rollback</a:t>
                      </a:r>
                      <a:endParaRPr lang="en-US" sz="1400"/>
                    </a:p>
                  </a:txBody>
                  <a:tcPr marT="45696" marB="45696"/>
                </a:tc>
                <a:extLst>
                  <a:ext uri="{0D108BD9-81ED-4DB2-BD59-A6C34878D82A}">
                    <a16:rowId xmlns:a16="http://schemas.microsoft.com/office/drawing/2014/main" val="10000"/>
                  </a:ext>
                </a:extLst>
              </a:tr>
              <a:tr h="914697">
                <a:tc>
                  <a:txBody>
                    <a:bodyPr/>
                    <a:lstStyle/>
                    <a:p>
                      <a:r>
                        <a:rPr lang="en-US" sz="1400"/>
                        <a:t>Hospital</a:t>
                      </a:r>
                      <a:r>
                        <a:rPr lang="en-US" sz="1400" baseline="0"/>
                        <a:t> Admissions, Asthma</a:t>
                      </a:r>
                      <a:endParaRPr lang="en-US" sz="1400"/>
                    </a:p>
                  </a:txBody>
                  <a:tcPr marT="45682" marB="45682"/>
                </a:tc>
                <a:tc>
                  <a:txBody>
                    <a:bodyPr/>
                    <a:lstStyle/>
                    <a:p>
                      <a:r>
                        <a:rPr lang="en-US" sz="1400"/>
                        <a:t>Sheppard</a:t>
                      </a:r>
                      <a:r>
                        <a:rPr lang="en-US" sz="1400" baseline="0"/>
                        <a:t> et al. 2003</a:t>
                      </a:r>
                      <a:endParaRPr lang="en-US" sz="1400"/>
                    </a:p>
                  </a:txBody>
                  <a:tcPr marT="45682" marB="45682"/>
                </a:tc>
                <a:tc>
                  <a:txBody>
                    <a:bodyPr/>
                    <a:lstStyle/>
                    <a:p>
                      <a:r>
                        <a:rPr lang="en-US" sz="1400"/>
                        <a:t>0-64</a:t>
                      </a:r>
                    </a:p>
                  </a:txBody>
                  <a:tcPr marT="45682" marB="4568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537,805</a:t>
                      </a:r>
                    </a:p>
                  </a:txBody>
                  <a:tcPr marT="45682" marB="45682"/>
                </a:tc>
                <a:tc>
                  <a:txBody>
                    <a:bodyPr/>
                    <a:lstStyle/>
                    <a:p>
                      <a:r>
                        <a:rPr lang="en-US" sz="1400"/>
                        <a:t>168,937</a:t>
                      </a:r>
                    </a:p>
                  </a:txBody>
                  <a:tcPr marT="45682" marB="45682"/>
                </a:tc>
                <a:tc>
                  <a:txBody>
                    <a:bodyPr/>
                    <a:lstStyle/>
                    <a:p>
                      <a:r>
                        <a:rPr lang="en-US" sz="1400"/>
                        <a:t>368,868</a:t>
                      </a:r>
                    </a:p>
                  </a:txBody>
                  <a:tcPr marT="45682" marB="45682"/>
                </a:tc>
                <a:extLst>
                  <a:ext uri="{0D108BD9-81ED-4DB2-BD59-A6C34878D82A}">
                    <a16:rowId xmlns:a16="http://schemas.microsoft.com/office/drawing/2014/main" val="10001"/>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14F162-0135-3252-C79A-36B35279AB3B}"/>
              </a:ext>
            </a:extLst>
          </p:cNvPr>
          <p:cNvSpPr>
            <a:spLocks noGrp="1"/>
          </p:cNvSpPr>
          <p:nvPr>
            <p:ph type="title"/>
          </p:nvPr>
        </p:nvSpPr>
        <p:spPr>
          <a:xfrm>
            <a:off x="646426" y="1727200"/>
            <a:ext cx="10899147" cy="3403600"/>
          </a:xfrm>
        </p:spPr>
        <p:txBody>
          <a:bodyPr/>
          <a:lstStyle/>
          <a:p>
            <a:pPr algn="ctr"/>
            <a:r>
              <a:rPr lang="en-US" dirty="0"/>
              <a:t>Thank you!</a:t>
            </a:r>
          </a:p>
        </p:txBody>
      </p:sp>
      <p:sp>
        <p:nvSpPr>
          <p:cNvPr id="4" name="Slide Number Placeholder 3">
            <a:extLst>
              <a:ext uri="{FF2B5EF4-FFF2-40B4-BE49-F238E27FC236}">
                <a16:creationId xmlns:a16="http://schemas.microsoft.com/office/drawing/2014/main" id="{EED4C9F2-5EBA-7806-97BA-2337A7BA7859}"/>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263144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DC73-634B-72AE-DE41-F801F81286B3}"/>
              </a:ext>
            </a:extLst>
          </p:cNvPr>
          <p:cNvSpPr>
            <a:spLocks noGrp="1"/>
          </p:cNvSpPr>
          <p:nvPr>
            <p:ph type="title"/>
          </p:nvPr>
        </p:nvSpPr>
        <p:spPr/>
        <p:txBody>
          <a:bodyPr/>
          <a:lstStyle/>
          <a:p>
            <a:r>
              <a:rPr lang="en-US" dirty="0">
                <a:highlight>
                  <a:srgbClr val="FFFF00"/>
                </a:highlight>
              </a:rPr>
              <a:t>[YOUR CITY]: </a:t>
            </a:r>
            <a:r>
              <a:rPr lang="en-US" dirty="0"/>
              <a:t>Pollution Sources	</a:t>
            </a:r>
          </a:p>
        </p:txBody>
      </p:sp>
      <p:sp>
        <p:nvSpPr>
          <p:cNvPr id="3" name="Content Placeholder 2">
            <a:extLst>
              <a:ext uri="{FF2B5EF4-FFF2-40B4-BE49-F238E27FC236}">
                <a16:creationId xmlns:a16="http://schemas.microsoft.com/office/drawing/2014/main" id="{738C31C5-15CD-4062-1CF8-9EE7D3CE1E0C}"/>
              </a:ext>
            </a:extLst>
          </p:cNvPr>
          <p:cNvSpPr>
            <a:spLocks noGrp="1"/>
          </p:cNvSpPr>
          <p:nvPr>
            <p:ph idx="1"/>
          </p:nvPr>
        </p:nvSpPr>
        <p:spPr>
          <a:xfrm>
            <a:off x="677334" y="1763982"/>
            <a:ext cx="10899148" cy="3880773"/>
          </a:xfrm>
        </p:spPr>
        <p:txBody>
          <a:bodyPr>
            <a:normAutofit lnSpcReduction="10000"/>
          </a:bodyPr>
          <a:lstStyle/>
          <a:p>
            <a:r>
              <a:rPr lang="en-US" i="1" dirty="0">
                <a:highlight>
                  <a:srgbClr val="FFFF00"/>
                </a:highlight>
              </a:rPr>
              <a:t>In this slide, include major sources of pollution in your city. If possible, please elaborate on the trends in pollution sources in following slides, i.e., changes in vehicle composition, decreases in solid waste burning, new industries or industry regulation</a:t>
            </a:r>
          </a:p>
          <a:p>
            <a:r>
              <a:rPr lang="en-US" i="1" dirty="0"/>
              <a:t> Example: Accra</a:t>
            </a:r>
          </a:p>
          <a:p>
            <a:pPr lvl="1"/>
            <a:r>
              <a:rPr lang="en-US" b="0" i="1" u="none" strike="noStrike" dirty="0">
                <a:solidFill>
                  <a:srgbClr val="000000"/>
                </a:solidFill>
                <a:effectLst/>
                <a:latin typeface="Calibri" panose="020F0502020204030204" pitchFamily="34" charset="0"/>
              </a:rPr>
              <a:t>Crustal dust</a:t>
            </a:r>
          </a:p>
          <a:p>
            <a:pPr lvl="1"/>
            <a:r>
              <a:rPr lang="en-US" b="0" i="1" u="none" strike="noStrike" dirty="0">
                <a:solidFill>
                  <a:srgbClr val="000000"/>
                </a:solidFill>
                <a:effectLst/>
                <a:latin typeface="Calibri" panose="020F0502020204030204" pitchFamily="34" charset="0"/>
              </a:rPr>
              <a:t>Biomass burning</a:t>
            </a:r>
            <a:r>
              <a:rPr lang="en-US" b="0" i="1" dirty="0">
                <a:solidFill>
                  <a:srgbClr val="000000"/>
                </a:solidFill>
                <a:effectLst/>
                <a:latin typeface="Calibri" panose="020F0502020204030204" pitchFamily="34" charset="0"/>
              </a:rPr>
              <a:t>​</a:t>
            </a:r>
            <a:endParaRPr lang="en-US" i="1" dirty="0">
              <a:solidFill>
                <a:srgbClr val="000000"/>
              </a:solidFill>
              <a:latin typeface="Arial" panose="020B0604020202020204" pitchFamily="34" charset="0"/>
            </a:endParaRPr>
          </a:p>
          <a:p>
            <a:pPr lvl="1"/>
            <a:r>
              <a:rPr lang="en-US" b="0" i="1" u="none" strike="noStrike" dirty="0">
                <a:solidFill>
                  <a:srgbClr val="000000"/>
                </a:solidFill>
                <a:effectLst/>
                <a:latin typeface="Calibri" panose="020F0502020204030204" pitchFamily="34" charset="0"/>
              </a:rPr>
              <a:t>Vehicle emissions</a:t>
            </a:r>
            <a:r>
              <a:rPr lang="en-US" b="0" i="1" dirty="0">
                <a:solidFill>
                  <a:srgbClr val="000000"/>
                </a:solidFill>
                <a:effectLst/>
                <a:latin typeface="Calibri" panose="020F0502020204030204" pitchFamily="34" charset="0"/>
              </a:rPr>
              <a:t>​</a:t>
            </a:r>
            <a:endParaRPr lang="en-US" i="1" dirty="0">
              <a:solidFill>
                <a:srgbClr val="000000"/>
              </a:solidFill>
              <a:latin typeface="Arial" panose="020B0604020202020204" pitchFamily="34" charset="0"/>
            </a:endParaRPr>
          </a:p>
          <a:p>
            <a:pPr lvl="1"/>
            <a:r>
              <a:rPr lang="en-US" b="0" i="1" u="none" strike="noStrike" dirty="0">
                <a:solidFill>
                  <a:srgbClr val="000000"/>
                </a:solidFill>
                <a:effectLst/>
                <a:latin typeface="Calibri" panose="020F0502020204030204" pitchFamily="34" charset="0"/>
              </a:rPr>
              <a:t>Tire and brake wear</a:t>
            </a:r>
            <a:r>
              <a:rPr lang="en-US" b="0" i="1" dirty="0">
                <a:solidFill>
                  <a:srgbClr val="000000"/>
                </a:solidFill>
                <a:effectLst/>
                <a:latin typeface="Calibri" panose="020F0502020204030204" pitchFamily="34" charset="0"/>
              </a:rPr>
              <a:t>​</a:t>
            </a:r>
            <a:endParaRPr lang="en-US" i="1" dirty="0">
              <a:solidFill>
                <a:srgbClr val="000000"/>
              </a:solidFill>
              <a:latin typeface="Arial" panose="020B0604020202020204" pitchFamily="34" charset="0"/>
            </a:endParaRPr>
          </a:p>
          <a:p>
            <a:pPr lvl="1"/>
            <a:r>
              <a:rPr lang="en-US" b="0" i="1" u="none" strike="noStrike" dirty="0">
                <a:solidFill>
                  <a:srgbClr val="000000"/>
                </a:solidFill>
                <a:effectLst/>
                <a:latin typeface="Calibri" panose="020F0502020204030204" pitchFamily="34" charset="0"/>
              </a:rPr>
              <a:t>Road dust</a:t>
            </a:r>
            <a:r>
              <a:rPr lang="en-US" b="0" i="1" dirty="0">
                <a:solidFill>
                  <a:srgbClr val="000000"/>
                </a:solidFill>
                <a:effectLst/>
                <a:latin typeface="Calibri" panose="020F0502020204030204" pitchFamily="34" charset="0"/>
              </a:rPr>
              <a:t>​</a:t>
            </a:r>
            <a:endParaRPr lang="en-US" i="1" dirty="0">
              <a:solidFill>
                <a:srgbClr val="000000"/>
              </a:solidFill>
              <a:latin typeface="Arial" panose="020B0604020202020204" pitchFamily="34" charset="0"/>
            </a:endParaRPr>
          </a:p>
          <a:p>
            <a:pPr lvl="1"/>
            <a:r>
              <a:rPr lang="en-US" b="0" i="1" u="none" strike="noStrike" dirty="0">
                <a:solidFill>
                  <a:srgbClr val="000000"/>
                </a:solidFill>
                <a:effectLst/>
                <a:latin typeface="Calibri" panose="020F0502020204030204" pitchFamily="34" charset="0"/>
              </a:rPr>
              <a:t>Sea salt</a:t>
            </a:r>
            <a:r>
              <a:rPr lang="en-US" b="0" i="1" dirty="0">
                <a:solidFill>
                  <a:srgbClr val="000000"/>
                </a:solidFill>
                <a:effectLst/>
                <a:latin typeface="Calibri" panose="020F0502020204030204" pitchFamily="34" charset="0"/>
              </a:rPr>
              <a:t>​</a:t>
            </a:r>
            <a:endParaRPr lang="en-US" i="1" dirty="0">
              <a:solidFill>
                <a:srgbClr val="000000"/>
              </a:solidFill>
              <a:latin typeface="Arial" panose="020B0604020202020204" pitchFamily="34" charset="0"/>
            </a:endParaRPr>
          </a:p>
          <a:p>
            <a:pPr lvl="1"/>
            <a:r>
              <a:rPr lang="en-US" b="0" i="1" u="none" strike="noStrike" dirty="0">
                <a:solidFill>
                  <a:srgbClr val="000000"/>
                </a:solidFill>
                <a:effectLst/>
                <a:latin typeface="Calibri" panose="020F0502020204030204" pitchFamily="34" charset="0"/>
              </a:rPr>
              <a:t>Solid waste burning</a:t>
            </a:r>
            <a:endParaRPr lang="en-US" b="0" i="1" dirty="0">
              <a:solidFill>
                <a:srgbClr val="000000"/>
              </a:solidFill>
              <a:effectLst/>
              <a:latin typeface="Arial" panose="020B0604020202020204" pitchFamily="34" charset="0"/>
            </a:endParaRPr>
          </a:p>
          <a:p>
            <a:endParaRPr lang="en-US" i="1" dirty="0"/>
          </a:p>
        </p:txBody>
      </p:sp>
      <p:pic>
        <p:nvPicPr>
          <p:cNvPr id="1026" name="Picture 2" descr="Harmattan winds">
            <a:extLst>
              <a:ext uri="{FF2B5EF4-FFF2-40B4-BE49-F238E27FC236}">
                <a16:creationId xmlns:a16="http://schemas.microsoft.com/office/drawing/2014/main" id="{4DD6D324-114D-274B-E2A6-1EA9A8DBA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778" y="3049338"/>
            <a:ext cx="2162175" cy="14382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BB46BB7-04F2-8FF3-BB19-B0187BB0D528}"/>
              </a:ext>
            </a:extLst>
          </p:cNvPr>
          <p:cNvSpPr txBox="1"/>
          <p:nvPr/>
        </p:nvSpPr>
        <p:spPr>
          <a:xfrm>
            <a:off x="5247514" y="4501556"/>
            <a:ext cx="1962150" cy="307777"/>
          </a:xfrm>
          <a:prstGeom prst="rect">
            <a:avLst/>
          </a:prstGeom>
          <a:noFill/>
        </p:spPr>
        <p:txBody>
          <a:bodyPr wrap="square" rtlCol="0">
            <a:spAutoFit/>
          </a:bodyPr>
          <a:lstStyle/>
          <a:p>
            <a:r>
              <a:rPr lang="en-US" sz="1400" dirty="0"/>
              <a:t>Harmattan winds</a:t>
            </a:r>
          </a:p>
        </p:txBody>
      </p:sp>
      <p:pic>
        <p:nvPicPr>
          <p:cNvPr id="1027" name="Picture 3" descr="Traffic in Accra">
            <a:extLst>
              <a:ext uri="{FF2B5EF4-FFF2-40B4-BE49-F238E27FC236}">
                <a16:creationId xmlns:a16="http://schemas.microsoft.com/office/drawing/2014/main" id="{E56887DF-05C4-46AB-F678-E39B90B3C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920" y="4857827"/>
            <a:ext cx="1962150" cy="14668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15DE29D-1E18-F682-0E81-9E49BBD3BB75}"/>
              </a:ext>
            </a:extLst>
          </p:cNvPr>
          <p:cNvSpPr txBox="1"/>
          <p:nvPr/>
        </p:nvSpPr>
        <p:spPr>
          <a:xfrm>
            <a:off x="7209664" y="6300224"/>
            <a:ext cx="1962150" cy="307777"/>
          </a:xfrm>
          <a:prstGeom prst="rect">
            <a:avLst/>
          </a:prstGeom>
          <a:noFill/>
        </p:spPr>
        <p:txBody>
          <a:bodyPr wrap="square" rtlCol="0">
            <a:spAutoFit/>
          </a:bodyPr>
          <a:lstStyle/>
          <a:p>
            <a:r>
              <a:rPr lang="en-US" sz="1400" dirty="0"/>
              <a:t>Traffic in Accra</a:t>
            </a:r>
          </a:p>
        </p:txBody>
      </p:sp>
      <p:pic>
        <p:nvPicPr>
          <p:cNvPr id="1028" name="Picture 4" descr="Sea spray at Labadi beach">
            <a:extLst>
              <a:ext uri="{FF2B5EF4-FFF2-40B4-BE49-F238E27FC236}">
                <a16:creationId xmlns:a16="http://schemas.microsoft.com/office/drawing/2014/main" id="{00B62CF1-D0F6-519F-559C-F09DC2136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830" y="3049338"/>
            <a:ext cx="2390775" cy="133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F89ED5-3CF0-91F6-AB6A-154348000FCD}"/>
              </a:ext>
            </a:extLst>
          </p:cNvPr>
          <p:cNvSpPr txBox="1"/>
          <p:nvPr/>
        </p:nvSpPr>
        <p:spPr>
          <a:xfrm>
            <a:off x="8271318" y="4370612"/>
            <a:ext cx="2390775" cy="307777"/>
          </a:xfrm>
          <a:prstGeom prst="rect">
            <a:avLst/>
          </a:prstGeom>
          <a:noFill/>
        </p:spPr>
        <p:txBody>
          <a:bodyPr wrap="square" rtlCol="0">
            <a:spAutoFit/>
          </a:bodyPr>
          <a:lstStyle/>
          <a:p>
            <a:r>
              <a:rPr lang="en-US" sz="1400" dirty="0"/>
              <a:t>Sea spray at </a:t>
            </a:r>
            <a:r>
              <a:rPr lang="en-US" sz="1400" dirty="0" err="1"/>
              <a:t>Labadi</a:t>
            </a:r>
            <a:r>
              <a:rPr lang="en-US" sz="1400" dirty="0"/>
              <a:t> beach</a:t>
            </a:r>
          </a:p>
        </p:txBody>
      </p:sp>
      <p:sp>
        <p:nvSpPr>
          <p:cNvPr id="5" name="Slide Number Placeholder 3">
            <a:extLst>
              <a:ext uri="{FF2B5EF4-FFF2-40B4-BE49-F238E27FC236}">
                <a16:creationId xmlns:a16="http://schemas.microsoft.com/office/drawing/2014/main" id="{4E3FCF7E-0D97-262D-24E6-2FCF933397F7}"/>
              </a:ext>
            </a:extLst>
          </p:cNvPr>
          <p:cNvSpPr>
            <a:spLocks noGrp="1"/>
          </p:cNvSpPr>
          <p:nvPr>
            <p:ph type="sldNum" sz="quarter" idx="12"/>
          </p:nvPr>
        </p:nvSpPr>
        <p:spPr>
          <a:xfrm>
            <a:off x="11234812" y="6271551"/>
            <a:ext cx="683339" cy="365125"/>
          </a:xfrm>
        </p:spPr>
        <p:txBody>
          <a:bodyPr/>
          <a:lstStyle/>
          <a:p>
            <a:fld id="{D57F1E4F-1CFF-5643-939E-217C01CDF565}" type="slidenum">
              <a:rPr lang="en-US" sz="1000" smtClean="0"/>
              <a:pPr/>
              <a:t>7</a:t>
            </a:fld>
            <a:endParaRPr lang="en-US" sz="1000" dirty="0"/>
          </a:p>
        </p:txBody>
      </p:sp>
    </p:spTree>
    <p:extLst>
      <p:ext uri="{BB962C8B-B14F-4D97-AF65-F5344CB8AC3E}">
        <p14:creationId xmlns:p14="http://schemas.microsoft.com/office/powerpoint/2010/main" val="2836773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5E9C-98BE-4A61-2204-B6F9F05E7567}"/>
              </a:ext>
            </a:extLst>
          </p:cNvPr>
          <p:cNvSpPr>
            <a:spLocks noGrp="1"/>
          </p:cNvSpPr>
          <p:nvPr>
            <p:ph type="title"/>
          </p:nvPr>
        </p:nvSpPr>
        <p:spPr/>
        <p:txBody>
          <a:bodyPr/>
          <a:lstStyle/>
          <a:p>
            <a:r>
              <a:rPr lang="en-US" dirty="0">
                <a:highlight>
                  <a:srgbClr val="FFFF00"/>
                </a:highlight>
              </a:rPr>
              <a:t>[YOUR CITY]: </a:t>
            </a:r>
            <a:r>
              <a:rPr lang="en-US" dirty="0"/>
              <a:t>Emissions Characteristics</a:t>
            </a:r>
          </a:p>
        </p:txBody>
      </p:sp>
      <p:sp>
        <p:nvSpPr>
          <p:cNvPr id="3" name="Content Placeholder 2">
            <a:extLst>
              <a:ext uri="{FF2B5EF4-FFF2-40B4-BE49-F238E27FC236}">
                <a16:creationId xmlns:a16="http://schemas.microsoft.com/office/drawing/2014/main" id="{5FA7D989-C2B7-7FF6-BEB3-E544AF2CB6E2}"/>
              </a:ext>
            </a:extLst>
          </p:cNvPr>
          <p:cNvSpPr>
            <a:spLocks noGrp="1"/>
          </p:cNvSpPr>
          <p:nvPr>
            <p:ph idx="1"/>
          </p:nvPr>
        </p:nvSpPr>
        <p:spPr>
          <a:xfrm>
            <a:off x="677334" y="1760539"/>
            <a:ext cx="10215809" cy="3880773"/>
          </a:xfrm>
        </p:spPr>
        <p:txBody>
          <a:bodyPr/>
          <a:lstStyle/>
          <a:p>
            <a:r>
              <a:rPr lang="en-US" i="1" dirty="0">
                <a:highlight>
                  <a:srgbClr val="FFFF00"/>
                </a:highlight>
              </a:rPr>
              <a:t>Include elemental breakdown of pollution sources in your city if there is an existing study documenting source types and elemental composition of emissions</a:t>
            </a:r>
            <a:r>
              <a:rPr lang="en-US" i="1" dirty="0">
                <a:solidFill>
                  <a:srgbClr val="FF0000"/>
                </a:solidFill>
                <a:highlight>
                  <a:srgbClr val="FFFF00"/>
                </a:highlight>
              </a:rPr>
              <a:t>.</a:t>
            </a:r>
          </a:p>
          <a:p>
            <a:r>
              <a:rPr lang="en-US" i="1" dirty="0"/>
              <a:t>Example: Accra</a:t>
            </a:r>
          </a:p>
          <a:p>
            <a:endParaRPr lang="en-US" i="1" dirty="0"/>
          </a:p>
        </p:txBody>
      </p:sp>
      <p:sp>
        <p:nvSpPr>
          <p:cNvPr id="4" name="Slide Number Placeholder 3">
            <a:extLst>
              <a:ext uri="{FF2B5EF4-FFF2-40B4-BE49-F238E27FC236}">
                <a16:creationId xmlns:a16="http://schemas.microsoft.com/office/drawing/2014/main" id="{50501EA6-5345-DF69-50FF-08B533F5CC2A}"/>
              </a:ext>
            </a:extLst>
          </p:cNvPr>
          <p:cNvSpPr>
            <a:spLocks noGrp="1"/>
          </p:cNvSpPr>
          <p:nvPr>
            <p:ph type="sldNum" sz="quarter" idx="12"/>
          </p:nvPr>
        </p:nvSpPr>
        <p:spPr/>
        <p:txBody>
          <a:bodyPr/>
          <a:lstStyle/>
          <a:p>
            <a:fld id="{D57F1E4F-1CFF-5643-939E-217C01CDF565}" type="slidenum">
              <a:rPr lang="en-US" smtClean="0"/>
              <a:pPr/>
              <a:t>8</a:t>
            </a:fld>
            <a:endParaRPr lang="en-US" dirty="0"/>
          </a:p>
        </p:txBody>
      </p:sp>
      <p:graphicFrame>
        <p:nvGraphicFramePr>
          <p:cNvPr id="5" name="Table 4">
            <a:extLst>
              <a:ext uri="{FF2B5EF4-FFF2-40B4-BE49-F238E27FC236}">
                <a16:creationId xmlns:a16="http://schemas.microsoft.com/office/drawing/2014/main" id="{EC90F652-E6FA-81D8-C392-9BD481DDA423}"/>
              </a:ext>
            </a:extLst>
          </p:cNvPr>
          <p:cNvGraphicFramePr>
            <a:graphicFrameLocks noGrp="1"/>
          </p:cNvGraphicFramePr>
          <p:nvPr>
            <p:extLst>
              <p:ext uri="{D42A27DB-BD31-4B8C-83A1-F6EECF244321}">
                <p14:modId xmlns:p14="http://schemas.microsoft.com/office/powerpoint/2010/main" val="3240398249"/>
              </p:ext>
            </p:extLst>
          </p:nvPr>
        </p:nvGraphicFramePr>
        <p:xfrm>
          <a:off x="1502066" y="2964417"/>
          <a:ext cx="7986606" cy="2617036"/>
        </p:xfrm>
        <a:graphic>
          <a:graphicData uri="http://schemas.openxmlformats.org/drawingml/2006/table">
            <a:tbl>
              <a:tblPr firstRow="1"/>
              <a:tblGrid>
                <a:gridCol w="3309029">
                  <a:extLst>
                    <a:ext uri="{9D8B030D-6E8A-4147-A177-3AD203B41FA5}">
                      <a16:colId xmlns:a16="http://schemas.microsoft.com/office/drawing/2014/main" val="3581087420"/>
                    </a:ext>
                  </a:extLst>
                </a:gridCol>
                <a:gridCol w="4677577">
                  <a:extLst>
                    <a:ext uri="{9D8B030D-6E8A-4147-A177-3AD203B41FA5}">
                      <a16:colId xmlns:a16="http://schemas.microsoft.com/office/drawing/2014/main" val="2939492553"/>
                    </a:ext>
                  </a:extLst>
                </a:gridCol>
              </a:tblGrid>
              <a:tr h="187362">
                <a:tc>
                  <a:txBody>
                    <a:bodyPr/>
                    <a:lstStyle/>
                    <a:p>
                      <a:pPr algn="l" fontAlgn="base"/>
                      <a:r>
                        <a:rPr lang="en-US" sz="1800" b="1" i="0" dirty="0">
                          <a:solidFill>
                            <a:schemeClr val="tx1"/>
                          </a:solidFill>
                          <a:effectLst/>
                          <a:latin typeface="Calibri" panose="020F0502020204030204" pitchFamily="34" charset="0"/>
                        </a:rPr>
                        <a:t>Source​</a:t>
                      </a:r>
                      <a:endParaRPr lang="en-US" sz="1600" b="1" i="0" dirty="0">
                        <a:solidFill>
                          <a:schemeClr val="tx1"/>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tc>
                  <a:txBody>
                    <a:bodyPr/>
                    <a:lstStyle/>
                    <a:p>
                      <a:pPr algn="l" fontAlgn="base"/>
                      <a:r>
                        <a:rPr lang="en-US" sz="1800" b="1" i="0" dirty="0">
                          <a:solidFill>
                            <a:schemeClr val="tx1"/>
                          </a:solidFill>
                          <a:effectLst/>
                          <a:latin typeface="Calibri" panose="020F0502020204030204" pitchFamily="34" charset="0"/>
                        </a:rPr>
                        <a:t>Elemental species​</a:t>
                      </a:r>
                      <a:endParaRPr lang="en-US" sz="1600" b="1" i="0" dirty="0">
                        <a:solidFill>
                          <a:schemeClr val="tx1"/>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641648999"/>
                  </a:ext>
                </a:extLst>
              </a:tr>
              <a:tr h="331487">
                <a:tc>
                  <a:txBody>
                    <a:bodyPr/>
                    <a:lstStyle/>
                    <a:p>
                      <a:pPr algn="l" fontAlgn="base"/>
                      <a:r>
                        <a:rPr lang="en-US" sz="1800" b="0" i="0">
                          <a:solidFill>
                            <a:srgbClr val="000000"/>
                          </a:solidFill>
                          <a:effectLst/>
                          <a:latin typeface="Calibri" panose="020F0502020204030204" pitchFamily="34" charset="0"/>
                        </a:rPr>
                        <a:t>Crustal dust​</a:t>
                      </a:r>
                      <a:endParaRPr lang="en-US"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2DEEF"/>
                    </a:solidFill>
                  </a:tcPr>
                </a:tc>
                <a:tc>
                  <a:txBody>
                    <a:bodyPr/>
                    <a:lstStyle/>
                    <a:p>
                      <a:pPr algn="l" fontAlgn="base"/>
                      <a:r>
                        <a:rPr lang="it-IT" sz="1800" b="0" i="0">
                          <a:solidFill>
                            <a:srgbClr val="000000"/>
                          </a:solidFill>
                          <a:effectLst/>
                          <a:latin typeface="Calibri" panose="020F0502020204030204" pitchFamily="34" charset="0"/>
                        </a:rPr>
                        <a:t>Si, K, Ca, V, Cr, Ni, Cu, Fe, Ti, Al, Mg, Mn​</a:t>
                      </a:r>
                      <a:endParaRPr lang="it-IT"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42672010"/>
                  </a:ext>
                </a:extLst>
              </a:tr>
              <a:tr h="187362">
                <a:tc>
                  <a:txBody>
                    <a:bodyPr/>
                    <a:lstStyle/>
                    <a:p>
                      <a:pPr algn="l" fontAlgn="base"/>
                      <a:r>
                        <a:rPr lang="en-US" sz="1800" b="0" i="0">
                          <a:solidFill>
                            <a:srgbClr val="000000"/>
                          </a:solidFill>
                          <a:effectLst/>
                          <a:latin typeface="Calibri" panose="020F0502020204030204" pitchFamily="34" charset="0"/>
                        </a:rPr>
                        <a:t>Biomass burning​</a:t>
                      </a:r>
                      <a:endParaRPr lang="en-US"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EFF7"/>
                    </a:solidFill>
                  </a:tcPr>
                </a:tc>
                <a:tc>
                  <a:txBody>
                    <a:bodyPr/>
                    <a:lstStyle/>
                    <a:p>
                      <a:pPr algn="l" fontAlgn="base"/>
                      <a:r>
                        <a:rPr lang="nn-NO" sz="1800" b="0" i="0">
                          <a:solidFill>
                            <a:srgbClr val="000000"/>
                          </a:solidFill>
                          <a:effectLst/>
                          <a:latin typeface="Calibri" panose="020F0502020204030204" pitchFamily="34" charset="0"/>
                        </a:rPr>
                        <a:t>K, Cl, SO</a:t>
                      </a:r>
                      <a:r>
                        <a:rPr lang="nn-NO" sz="1200" b="0" i="0" baseline="-25000">
                          <a:solidFill>
                            <a:srgbClr val="000000"/>
                          </a:solidFill>
                          <a:effectLst/>
                          <a:latin typeface="Calibri" panose="020F0502020204030204" pitchFamily="34" charset="0"/>
                        </a:rPr>
                        <a:t>4</a:t>
                      </a:r>
                      <a:r>
                        <a:rPr lang="nn-NO" sz="1800" b="0" i="0">
                          <a:solidFill>
                            <a:srgbClr val="000000"/>
                          </a:solidFill>
                          <a:effectLst/>
                          <a:latin typeface="Calibri" panose="020F0502020204030204" pitchFamily="34" charset="0"/>
                        </a:rPr>
                        <a:t>, Ca, P​</a:t>
                      </a:r>
                      <a:endParaRPr lang="nn-NO"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72949971"/>
                  </a:ext>
                </a:extLst>
              </a:tr>
              <a:tr h="331487">
                <a:tc>
                  <a:txBody>
                    <a:bodyPr/>
                    <a:lstStyle/>
                    <a:p>
                      <a:pPr algn="l" fontAlgn="base"/>
                      <a:r>
                        <a:rPr lang="en-US" sz="1800" b="0" i="0">
                          <a:solidFill>
                            <a:srgbClr val="000000"/>
                          </a:solidFill>
                          <a:effectLst/>
                          <a:latin typeface="Calibri" panose="020F0502020204030204" pitchFamily="34" charset="0"/>
                        </a:rPr>
                        <a:t>Aged biomass burning​</a:t>
                      </a:r>
                      <a:endParaRPr lang="en-US"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2DEEF"/>
                    </a:solidFill>
                  </a:tcPr>
                </a:tc>
                <a:tc>
                  <a:txBody>
                    <a:bodyPr/>
                    <a:lstStyle/>
                    <a:p>
                      <a:pPr algn="l" fontAlgn="base"/>
                      <a:r>
                        <a:rPr lang="en-US" sz="1800" b="0" i="0">
                          <a:solidFill>
                            <a:srgbClr val="000000"/>
                          </a:solidFill>
                          <a:effectLst/>
                          <a:latin typeface="Calibri" panose="020F0502020204030204" pitchFamily="34" charset="0"/>
                        </a:rPr>
                        <a:t>K, SO</a:t>
                      </a:r>
                      <a:r>
                        <a:rPr lang="en-US" sz="1200" b="0" i="0" baseline="-25000">
                          <a:solidFill>
                            <a:srgbClr val="000000"/>
                          </a:solidFill>
                          <a:effectLst/>
                          <a:latin typeface="Calibri" panose="020F0502020204030204" pitchFamily="34" charset="0"/>
                        </a:rPr>
                        <a:t>4</a:t>
                      </a:r>
                      <a:r>
                        <a:rPr lang="en-US" sz="1200" b="0" i="0">
                          <a:solidFill>
                            <a:srgbClr val="000000"/>
                          </a:solidFill>
                          <a:effectLst/>
                          <a:latin typeface="Calibri" panose="020F0502020204030204" pitchFamily="34" charset="0"/>
                        </a:rPr>
                        <a:t>​</a:t>
                      </a:r>
                      <a:endParaRPr lang="en-US"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097796913"/>
                  </a:ext>
                </a:extLst>
              </a:tr>
              <a:tr h="187362">
                <a:tc>
                  <a:txBody>
                    <a:bodyPr/>
                    <a:lstStyle/>
                    <a:p>
                      <a:pPr algn="l" fontAlgn="base"/>
                      <a:r>
                        <a:rPr lang="en-US" sz="1800" b="0" i="0">
                          <a:solidFill>
                            <a:srgbClr val="000000"/>
                          </a:solidFill>
                          <a:effectLst/>
                          <a:latin typeface="Calibri" panose="020F0502020204030204" pitchFamily="34" charset="0"/>
                        </a:rPr>
                        <a:t>Sea salt​</a:t>
                      </a:r>
                      <a:endParaRPr lang="en-US"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EFF7"/>
                    </a:solidFill>
                  </a:tcPr>
                </a:tc>
                <a:tc>
                  <a:txBody>
                    <a:bodyPr/>
                    <a:lstStyle/>
                    <a:p>
                      <a:pPr algn="l" fontAlgn="base"/>
                      <a:r>
                        <a:rPr lang="en-US" sz="1800" b="0" i="0">
                          <a:solidFill>
                            <a:srgbClr val="000000"/>
                          </a:solidFill>
                          <a:effectLst/>
                          <a:latin typeface="Calibri" panose="020F0502020204030204" pitchFamily="34" charset="0"/>
                        </a:rPr>
                        <a:t>Na, Cl, S​</a:t>
                      </a:r>
                      <a:endParaRPr lang="en-US"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230529322"/>
                  </a:ext>
                </a:extLst>
              </a:tr>
              <a:tr h="475612">
                <a:tc>
                  <a:txBody>
                    <a:bodyPr/>
                    <a:lstStyle/>
                    <a:p>
                      <a:pPr algn="l" fontAlgn="base"/>
                      <a:r>
                        <a:rPr lang="en-US" sz="1800" b="0" i="0">
                          <a:solidFill>
                            <a:srgbClr val="000000"/>
                          </a:solidFill>
                          <a:effectLst/>
                          <a:latin typeface="Calibri" panose="020F0502020204030204" pitchFamily="34" charset="0"/>
                        </a:rPr>
                        <a:t>Vehicle exhaust/Road dust​</a:t>
                      </a:r>
                      <a:endParaRPr lang="en-US"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2DEEF"/>
                    </a:solidFill>
                  </a:tcPr>
                </a:tc>
                <a:tc>
                  <a:txBody>
                    <a:bodyPr/>
                    <a:lstStyle/>
                    <a:p>
                      <a:pPr algn="l" fontAlgn="base"/>
                      <a:r>
                        <a:rPr lang="it-IT" sz="1800" b="0" i="0">
                          <a:solidFill>
                            <a:srgbClr val="000000"/>
                          </a:solidFill>
                          <a:effectLst/>
                          <a:latin typeface="Calibri" panose="020F0502020204030204" pitchFamily="34" charset="0"/>
                        </a:rPr>
                        <a:t>Cu, Zn, Sb, Pb, Ni, Al, Si, Ca, Fe​</a:t>
                      </a:r>
                      <a:endParaRPr lang="it-IT" sz="1600" b="0" i="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808671691"/>
                  </a:ext>
                </a:extLst>
              </a:tr>
              <a:tr h="331487">
                <a:tc>
                  <a:txBody>
                    <a:bodyPr/>
                    <a:lstStyle/>
                    <a:p>
                      <a:pPr algn="l" fontAlgn="base"/>
                      <a:r>
                        <a:rPr lang="en-US" sz="1800" b="0" i="0" dirty="0">
                          <a:solidFill>
                            <a:srgbClr val="000000"/>
                          </a:solidFill>
                          <a:effectLst/>
                          <a:latin typeface="Calibri" panose="020F0502020204030204" pitchFamily="34" charset="0"/>
                        </a:rPr>
                        <a:t>Solid waste burning​</a:t>
                      </a:r>
                      <a:endParaRPr lang="en-US" sz="1600" b="0" i="0" dirty="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EFF7"/>
                    </a:solidFill>
                  </a:tcPr>
                </a:tc>
                <a:tc>
                  <a:txBody>
                    <a:bodyPr/>
                    <a:lstStyle/>
                    <a:p>
                      <a:pPr algn="l" fontAlgn="base"/>
                      <a:r>
                        <a:rPr lang="en-US" sz="1800" b="0" i="0" dirty="0">
                          <a:solidFill>
                            <a:srgbClr val="000000"/>
                          </a:solidFill>
                          <a:effectLst/>
                          <a:latin typeface="Calibri" panose="020F0502020204030204" pitchFamily="34" charset="0"/>
                        </a:rPr>
                        <a:t>Br​</a:t>
                      </a:r>
                      <a:endParaRPr lang="en-US" sz="1600" b="0" i="0" dirty="0">
                        <a:solidFill>
                          <a:srgbClr val="000000"/>
                        </a:solidFill>
                        <a:effectLst/>
                      </a:endParaRPr>
                    </a:p>
                  </a:txBody>
                  <a:tcPr marL="82584" marR="82584" marT="41292" marB="4129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28375294"/>
                  </a:ext>
                </a:extLst>
              </a:tr>
            </a:tbl>
          </a:graphicData>
        </a:graphic>
      </p:graphicFrame>
      <p:sp>
        <p:nvSpPr>
          <p:cNvPr id="6" name="Rectangle 1">
            <a:extLst>
              <a:ext uri="{FF2B5EF4-FFF2-40B4-BE49-F238E27FC236}">
                <a16:creationId xmlns:a16="http://schemas.microsoft.com/office/drawing/2014/main" id="{8B3FF1F4-91DF-CAB3-A450-E50551F82609}"/>
              </a:ext>
              <a:ext uri="{C183D7F6-B498-43B3-948B-1728B52AA6E4}">
                <adec:decorative xmlns:adec="http://schemas.microsoft.com/office/drawing/2017/decorative" val="1"/>
              </a:ext>
            </a:extLst>
          </p:cNvPr>
          <p:cNvSpPr>
            <a:spLocks noChangeArrowheads="1"/>
          </p:cNvSpPr>
          <p:nvPr/>
        </p:nvSpPr>
        <p:spPr bwMode="auto">
          <a:xfrm>
            <a:off x="1298857" y="2782669"/>
            <a:ext cx="217119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E6DC71C0-9F94-7416-2197-95FDDA030CE2}"/>
              </a:ext>
            </a:extLst>
          </p:cNvPr>
          <p:cNvSpPr txBox="1"/>
          <p:nvPr/>
        </p:nvSpPr>
        <p:spPr>
          <a:xfrm>
            <a:off x="5495369" y="6581001"/>
            <a:ext cx="6012533" cy="276999"/>
          </a:xfrm>
          <a:prstGeom prst="rect">
            <a:avLst/>
          </a:prstGeom>
          <a:noFill/>
        </p:spPr>
        <p:txBody>
          <a:bodyPr wrap="square" rtlCol="0">
            <a:spAutoFit/>
          </a:bodyPr>
          <a:lstStyle/>
          <a:p>
            <a:r>
              <a:rPr lang="da-DK" sz="1200" b="0" i="0" u="none" strike="noStrike" dirty="0">
                <a:solidFill>
                  <a:srgbClr val="000000"/>
                </a:solidFill>
                <a:effectLst/>
              </a:rPr>
              <a:t>Gugamsetty et al. 2012, Zhou et al. 2013, Vossler et al. 2015, Zhou et al. 2014</a:t>
            </a:r>
            <a:r>
              <a:rPr lang="da-DK" sz="1200" b="0" i="0" dirty="0">
                <a:solidFill>
                  <a:srgbClr val="000000"/>
                </a:solidFill>
                <a:effectLst/>
              </a:rPr>
              <a:t>​</a:t>
            </a:r>
            <a:endParaRPr lang="en-US" sz="1200" dirty="0"/>
          </a:p>
        </p:txBody>
      </p:sp>
    </p:spTree>
    <p:extLst>
      <p:ext uri="{BB962C8B-B14F-4D97-AF65-F5344CB8AC3E}">
        <p14:creationId xmlns:p14="http://schemas.microsoft.com/office/powerpoint/2010/main" val="2893338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5E9C-98BE-4A61-2204-B6F9F05E7567}"/>
              </a:ext>
            </a:extLst>
          </p:cNvPr>
          <p:cNvSpPr>
            <a:spLocks noGrp="1"/>
          </p:cNvSpPr>
          <p:nvPr>
            <p:ph type="title"/>
          </p:nvPr>
        </p:nvSpPr>
        <p:spPr/>
        <p:txBody>
          <a:bodyPr/>
          <a:lstStyle/>
          <a:p>
            <a:r>
              <a:rPr lang="en-US" dirty="0">
                <a:highlight>
                  <a:srgbClr val="FFFF00"/>
                </a:highlight>
              </a:rPr>
              <a:t>[YOUR CITY]: </a:t>
            </a:r>
            <a:r>
              <a:rPr lang="en-US" dirty="0"/>
              <a:t>Source Apportionment</a:t>
            </a:r>
          </a:p>
        </p:txBody>
      </p:sp>
      <p:sp>
        <p:nvSpPr>
          <p:cNvPr id="3" name="Content Placeholder 2">
            <a:extLst>
              <a:ext uri="{FF2B5EF4-FFF2-40B4-BE49-F238E27FC236}">
                <a16:creationId xmlns:a16="http://schemas.microsoft.com/office/drawing/2014/main" id="{5FA7D989-C2B7-7FF6-BEB3-E544AF2CB6E2}"/>
              </a:ext>
            </a:extLst>
          </p:cNvPr>
          <p:cNvSpPr>
            <a:spLocks noGrp="1"/>
          </p:cNvSpPr>
          <p:nvPr>
            <p:ph idx="1"/>
          </p:nvPr>
        </p:nvSpPr>
        <p:spPr>
          <a:xfrm>
            <a:off x="677334" y="1841098"/>
            <a:ext cx="10899148" cy="3880773"/>
          </a:xfrm>
        </p:spPr>
        <p:txBody>
          <a:bodyPr/>
          <a:lstStyle/>
          <a:p>
            <a:r>
              <a:rPr lang="en-US" i="1" dirty="0">
                <a:highlight>
                  <a:srgbClr val="FFFF00"/>
                </a:highlight>
              </a:rPr>
              <a:t>If data is available, include overview of source apportionment in your city</a:t>
            </a:r>
          </a:p>
          <a:p>
            <a:r>
              <a:rPr lang="en-US" i="1" dirty="0"/>
              <a:t>Example: Accra</a:t>
            </a:r>
          </a:p>
          <a:p>
            <a:pPr marL="0" indent="0">
              <a:buNone/>
            </a:pPr>
            <a:endParaRPr lang="en-US" i="1" dirty="0"/>
          </a:p>
        </p:txBody>
      </p:sp>
      <p:pic>
        <p:nvPicPr>
          <p:cNvPr id="8" name="Picture 3" descr="Graph of mass concentrations from different sources">
            <a:extLst>
              <a:ext uri="{FF2B5EF4-FFF2-40B4-BE49-F238E27FC236}">
                <a16:creationId xmlns:a16="http://schemas.microsoft.com/office/drawing/2014/main" id="{081E6F70-26C5-350B-0994-B72DDD4C0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679" y="2954385"/>
            <a:ext cx="3142654" cy="227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Map of percent of households using biomass">
            <a:extLst>
              <a:ext uri="{FF2B5EF4-FFF2-40B4-BE49-F238E27FC236}">
                <a16:creationId xmlns:a16="http://schemas.microsoft.com/office/drawing/2014/main" id="{B0CA5238-4094-4137-CCC0-BCF82B7D3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382" y="2625000"/>
            <a:ext cx="3050177" cy="3740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1AB4E4BA-F492-BDD1-E524-712046832FB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615" y="5344904"/>
            <a:ext cx="1704975" cy="105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4F9BAB6D-8F51-247D-D035-CD9B20BD9FA2}"/>
              </a:ext>
            </a:extLst>
          </p:cNvPr>
          <p:cNvSpPr txBox="1"/>
          <p:nvPr/>
        </p:nvSpPr>
        <p:spPr>
          <a:xfrm>
            <a:off x="9707970" y="6616369"/>
            <a:ext cx="1305165" cy="276999"/>
          </a:xfrm>
          <a:prstGeom prst="rect">
            <a:avLst/>
          </a:prstGeom>
          <a:noFill/>
        </p:spPr>
        <p:txBody>
          <a:bodyPr wrap="none" rtlCol="0">
            <a:spAutoFit/>
          </a:bodyPr>
          <a:lstStyle/>
          <a:p>
            <a:r>
              <a:rPr lang="en-US" sz="1200" dirty="0"/>
              <a:t>Zhou et al. 2013</a:t>
            </a:r>
          </a:p>
        </p:txBody>
      </p:sp>
      <p:sp>
        <p:nvSpPr>
          <p:cNvPr id="4" name="Slide Number Placeholder 3">
            <a:extLst>
              <a:ext uri="{FF2B5EF4-FFF2-40B4-BE49-F238E27FC236}">
                <a16:creationId xmlns:a16="http://schemas.microsoft.com/office/drawing/2014/main" id="{50501EA6-5345-DF69-50FF-08B533F5CC2A}"/>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557181781"/>
      </p:ext>
    </p:extLst>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9AEF1282-A6E9-4912-8AB9-8ED69BF7097D}">
  <ds:schemaRefs>
    <ds:schemaRef ds:uri="http://schemas.microsoft.com/sharepoint/v3/contenttype/forms"/>
  </ds:schemaRefs>
</ds:datastoreItem>
</file>

<file path=customXml/itemProps2.xml><?xml version="1.0" encoding="utf-8"?>
<ds:datastoreItem xmlns:ds="http://schemas.openxmlformats.org/officeDocument/2006/customXml" ds:itemID="{83E04B51-1D33-4F14-BBD7-79D7D27E2EE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24F515-356D-4532-BE08-F6D7771916F0}">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 design</Template>
  <TotalTime>3424</TotalTime>
  <Words>3487</Words>
  <Application>Microsoft Office PowerPoint</Application>
  <PresentationFormat>Widescreen</PresentationFormat>
  <Paragraphs>679</Paragraphs>
  <Slides>68</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9" baseType="lpstr">
      <vt:lpstr>Arial</vt:lpstr>
      <vt:lpstr>Calibri</vt:lpstr>
      <vt:lpstr>Corbel</vt:lpstr>
      <vt:lpstr>Orator Std</vt:lpstr>
      <vt:lpstr>Segoe UI</vt:lpstr>
      <vt:lpstr>Times New Roman</vt:lpstr>
      <vt:lpstr>Trebuchet MS</vt:lpstr>
      <vt:lpstr>Tw Cen MT</vt:lpstr>
      <vt:lpstr>Wingdings 3</vt:lpstr>
      <vt:lpstr>Facet</vt:lpstr>
      <vt:lpstr>Equation</vt:lpstr>
      <vt:lpstr>DELETE THIS SLIDE PRIOR TO PRESENTATION</vt:lpstr>
      <vt:lpstr>Source Apportionment</vt:lpstr>
      <vt:lpstr>Overview</vt:lpstr>
      <vt:lpstr>Section 1: Pollutant Sources</vt:lpstr>
      <vt:lpstr>Where Do Pollutants Come From? </vt:lpstr>
      <vt:lpstr>Pollutant Types</vt:lpstr>
      <vt:lpstr>[YOUR CITY]: Pollution Sources </vt:lpstr>
      <vt:lpstr>[YOUR CITY]: Emissions Characteristics</vt:lpstr>
      <vt:lpstr>[YOUR CITY]: Source Apportionment</vt:lpstr>
      <vt:lpstr>Source Apportionment Global Review</vt:lpstr>
      <vt:lpstr>Source Apportionment Global Review</vt:lpstr>
      <vt:lpstr>Source Apportionment Global Review</vt:lpstr>
      <vt:lpstr>Source Apportionment</vt:lpstr>
      <vt:lpstr>Bottom-Up and Top-Down Approaches to Air Quality</vt:lpstr>
      <vt:lpstr>Receptor Models</vt:lpstr>
      <vt:lpstr>Receptor Models</vt:lpstr>
      <vt:lpstr>Section 2: Example Tool: Positive Matrix Factorization</vt:lpstr>
      <vt:lpstr>Positive Matrix Factorization (PMF)</vt:lpstr>
      <vt:lpstr>PMF Basics</vt:lpstr>
      <vt:lpstr>PMF Calculations</vt:lpstr>
      <vt:lpstr>PMF Fundamentals</vt:lpstr>
      <vt:lpstr>EPA’s PMF Tool Process</vt:lpstr>
      <vt:lpstr>Step 1. Input Data</vt:lpstr>
      <vt:lpstr>Monitoring Sites</vt:lpstr>
      <vt:lpstr>Getting Started with PMF</vt:lpstr>
      <vt:lpstr>Concentration Files</vt:lpstr>
      <vt:lpstr>Input Data</vt:lpstr>
      <vt:lpstr>Input Data</vt:lpstr>
      <vt:lpstr>Step 2. Data Diagnostics</vt:lpstr>
      <vt:lpstr>Weighting Species</vt:lpstr>
      <vt:lpstr>Descriptive Data</vt:lpstr>
      <vt:lpstr>Step 3. Base Model 1</vt:lpstr>
      <vt:lpstr>Base Model Run</vt:lpstr>
      <vt:lpstr>Base Model Run</vt:lpstr>
      <vt:lpstr>Step 4. Base Model Diagnostics</vt:lpstr>
      <vt:lpstr>Residual Analysis</vt:lpstr>
      <vt:lpstr>Observed/Predicted Scatter Plot</vt:lpstr>
      <vt:lpstr>Step 5. Base Model Run 2</vt:lpstr>
      <vt:lpstr>Re-Running the Base Model</vt:lpstr>
      <vt:lpstr>Step 6. Source Factor Profile Analysis</vt:lpstr>
      <vt:lpstr>Profile/Contributions: Solid Waste Burning</vt:lpstr>
      <vt:lpstr>Profile/Contributions: Sea Salt</vt:lpstr>
      <vt:lpstr>Profile/Contributions: Crustal Dust</vt:lpstr>
      <vt:lpstr>Profile/Contributions: Aged Biomass</vt:lpstr>
      <vt:lpstr>Profile/Contributions: Road Dust</vt:lpstr>
      <vt:lpstr>Profile/Contributions: Biomass Burning</vt:lpstr>
      <vt:lpstr>Factor Fingerprints</vt:lpstr>
      <vt:lpstr>Factor Contributions</vt:lpstr>
      <vt:lpstr>Output Files</vt:lpstr>
      <vt:lpstr>Next Steps in PMF</vt:lpstr>
      <vt:lpstr>How to Use PMF Results</vt:lpstr>
      <vt:lpstr>After Using PMF</vt:lpstr>
      <vt:lpstr>Section 3: Using Source Apportionment in BenMAP Analyses </vt:lpstr>
      <vt:lpstr>Environmental Benefits Mapping and Analysis Program (BenMAP) Analysis Outline</vt:lpstr>
      <vt:lpstr>Using Source Apportionment Details in BenMAP</vt:lpstr>
      <vt:lpstr>Analytical Assumptions</vt:lpstr>
      <vt:lpstr>Source Apportionment in Accra</vt:lpstr>
      <vt:lpstr>Applying Reductions by Monitor</vt:lpstr>
      <vt:lpstr>Monitor Rollback Scenario</vt:lpstr>
      <vt:lpstr>Monitor Rollback Scenario</vt:lpstr>
      <vt:lpstr>Health Impact Results: US-Based Studies</vt:lpstr>
      <vt:lpstr>Health Impact Results: Integrated Exposure Response Function (IER)</vt:lpstr>
      <vt:lpstr>Health Impact Results: Asthma Hospital Admissions</vt:lpstr>
      <vt:lpstr>Comparison with Baseline Assessment</vt:lpstr>
      <vt:lpstr>2020 Health Impact Results: US-Based Studies</vt:lpstr>
      <vt:lpstr>2020 Health Impact Results: IER</vt:lpstr>
      <vt:lpstr>2020 Health Impact Results: Asthma Hospital Admissions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Cella</dc:creator>
  <cp:lastModifiedBy>Mei Collins</cp:lastModifiedBy>
  <cp:revision>34</cp:revision>
  <dcterms:created xsi:type="dcterms:W3CDTF">2022-07-05T23:25:00Z</dcterms:created>
  <dcterms:modified xsi:type="dcterms:W3CDTF">2023-07-18T17:04:03Z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