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3"/>
  </p:notesMasterIdLst>
  <p:sldIdLst>
    <p:sldId id="1100" r:id="rId5"/>
    <p:sldId id="268" r:id="rId6"/>
    <p:sldId id="257" r:id="rId7"/>
    <p:sldId id="308" r:id="rId8"/>
    <p:sldId id="269" r:id="rId9"/>
    <p:sldId id="270" r:id="rId10"/>
    <p:sldId id="295" r:id="rId11"/>
    <p:sldId id="296" r:id="rId12"/>
    <p:sldId id="271" r:id="rId13"/>
    <p:sldId id="272" r:id="rId14"/>
    <p:sldId id="273" r:id="rId15"/>
    <p:sldId id="275" r:id="rId16"/>
    <p:sldId id="280" r:id="rId17"/>
    <p:sldId id="309" r:id="rId18"/>
    <p:sldId id="276" r:id="rId19"/>
    <p:sldId id="600" r:id="rId20"/>
    <p:sldId id="277" r:id="rId21"/>
    <p:sldId id="601" r:id="rId22"/>
    <p:sldId id="602" r:id="rId23"/>
    <p:sldId id="603" r:id="rId24"/>
    <p:sldId id="278" r:id="rId25"/>
    <p:sldId id="604" r:id="rId26"/>
    <p:sldId id="605" r:id="rId27"/>
    <p:sldId id="606" r:id="rId28"/>
    <p:sldId id="607" r:id="rId29"/>
    <p:sldId id="608" r:id="rId30"/>
    <p:sldId id="609" r:id="rId31"/>
    <p:sldId id="610" r:id="rId32"/>
    <p:sldId id="611" r:id="rId33"/>
    <p:sldId id="283" r:id="rId34"/>
    <p:sldId id="284" r:id="rId35"/>
    <p:sldId id="285" r:id="rId36"/>
    <p:sldId id="286" r:id="rId37"/>
    <p:sldId id="297" r:id="rId38"/>
    <p:sldId id="299" r:id="rId39"/>
    <p:sldId id="307" r:id="rId40"/>
    <p:sldId id="310" r:id="rId41"/>
    <p:sldId id="288" r:id="rId42"/>
    <p:sldId id="304" r:id="rId43"/>
    <p:sldId id="305" r:id="rId44"/>
    <p:sldId id="287" r:id="rId45"/>
    <p:sldId id="279" r:id="rId46"/>
    <p:sldId id="306" r:id="rId47"/>
    <p:sldId id="311" r:id="rId48"/>
    <p:sldId id="291" r:id="rId49"/>
    <p:sldId id="292" r:id="rId50"/>
    <p:sldId id="293" r:id="rId51"/>
    <p:sldId id="109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tial slides" id="{46EF5F61-73B8-442D-9B62-D0F209552284}">
          <p14:sldIdLst>
            <p14:sldId id="1100"/>
            <p14:sldId id="268"/>
            <p14:sldId id="257"/>
          </p14:sldIdLst>
        </p14:section>
        <p14:section name="Introduction" id="{DA81F876-3120-4765-9D84-11837FC854AC}">
          <p14:sldIdLst>
            <p14:sldId id="308"/>
            <p14:sldId id="269"/>
            <p14:sldId id="270"/>
            <p14:sldId id="295"/>
            <p14:sldId id="296"/>
            <p14:sldId id="271"/>
            <p14:sldId id="272"/>
            <p14:sldId id="273"/>
            <p14:sldId id="275"/>
            <p14:sldId id="280"/>
          </p14:sldIdLst>
        </p14:section>
        <p14:section name="Best Practices and Validation" id="{83748C3E-2467-4272-BF2B-4D4246012609}">
          <p14:sldIdLst>
            <p14:sldId id="309"/>
            <p14:sldId id="276"/>
            <p14:sldId id="600"/>
            <p14:sldId id="277"/>
            <p14:sldId id="601"/>
            <p14:sldId id="602"/>
            <p14:sldId id="603"/>
            <p14:sldId id="278"/>
            <p14:sldId id="604"/>
            <p14:sldId id="605"/>
            <p14:sldId id="606"/>
            <p14:sldId id="607"/>
            <p14:sldId id="608"/>
            <p14:sldId id="609"/>
            <p14:sldId id="610"/>
            <p14:sldId id="611"/>
            <p14:sldId id="283"/>
            <p14:sldId id="284"/>
            <p14:sldId id="285"/>
            <p14:sldId id="286"/>
            <p14:sldId id="297"/>
            <p14:sldId id="299"/>
            <p14:sldId id="307"/>
          </p14:sldIdLst>
        </p14:section>
        <p14:section name="Tools" id="{A1779290-A449-40C8-BB7F-8DE96F4CBCE0}">
          <p14:sldIdLst>
            <p14:sldId id="310"/>
            <p14:sldId id="288"/>
            <p14:sldId id="304"/>
            <p14:sldId id="305"/>
            <p14:sldId id="287"/>
            <p14:sldId id="279"/>
            <p14:sldId id="306"/>
          </p14:sldIdLst>
        </p14:section>
        <p14:section name="Data Gaps" id="{E1C88956-5DCC-466C-9361-430DD1FF1B5A}">
          <p14:sldIdLst>
            <p14:sldId id="311"/>
            <p14:sldId id="291"/>
            <p14:sldId id="292"/>
            <p14:sldId id="293"/>
            <p14:sldId id="10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17A16-92AE-D5E0-99CC-080500640F1C}" name="wheeler.carrie@epa.gov" initials="wh" userId="S::urn:spo:guest#wheeler.carrie@epa.gov::" providerId="AD"/>
  <p188:author id="{007C2450-3E96-7BF9-E1DA-59758CCBE3FE}" name="Mei Collins" initials="MC" userId="S::mcollins@indecon.com::f58710cf-9b7c-4342-a50c-dd3de50b0186" providerId="AD"/>
  <p188:author id="{6AFED87A-68C5-CB3F-1B79-F1495ABC4C87}" name="Mei Collins" initials="MC" userId="S::MCollins@indecon.com::f58710cf-9b7c-4342-a50c-dd3de50b0186" providerId="AD"/>
  <p188:author id="{08F5C79A-3BBF-0E85-C035-FEB9047DE7F6}" name="Stefani Penn" initials="SP" userId="Stefani Penn" providerId="None"/>
  <p188:author id="{E97B6B9D-6177-2037-0B34-F6A3308B1A62}" name="Stefani Penn" initials="SP" userId="S::SPenn@indecon.com::9b956f7d-0477-4013-81cd-17ea40c6cdf9" providerId="AD"/>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 id="{539087E4-7775-D15E-FE16-6103B40DE5FC}" name="marshall.layne@epa.gov" initials="ma" userId="S::urn:spo:guest#marshall.layne@epa.gov::" providerId="AD"/>
  <p188:author id="{C1CC93E7-3809-3AF5-3D57-C13DD86295DA}" name="mccauley.kayla@epa.gov" initials="mc" userId="S::urn:spo:guest#mccauley.kayla@epa.gov::"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3" autoAdjust="0"/>
    <p:restoredTop sz="70661" autoAdjust="0"/>
  </p:normalViewPr>
  <p:slideViewPr>
    <p:cSldViewPr snapToGrid="0">
      <p:cViewPr varScale="1">
        <p:scale>
          <a:sx n="41" d="100"/>
          <a:sy n="41" d="100"/>
        </p:scale>
        <p:origin x="752" y="32"/>
      </p:cViewPr>
      <p:guideLst/>
    </p:cSldViewPr>
  </p:slideViewPr>
  <p:outlineViewPr>
    <p:cViewPr>
      <p:scale>
        <a:sx n="33" d="100"/>
        <a:sy n="33" d="100"/>
      </p:scale>
      <p:origin x="0" y="-3844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 Collins" userId="f58710cf-9b7c-4342-a50c-dd3de50b0186" providerId="ADAL" clId="{B88BF134-7A61-4860-8ABC-675CB80DCC11}"/>
    <pc:docChg chg="addSld delSld modSld modSection">
      <pc:chgData name="Mei Collins" userId="f58710cf-9b7c-4342-a50c-dd3de50b0186" providerId="ADAL" clId="{B88BF134-7A61-4860-8ABC-675CB80DCC11}" dt="2022-09-27T21:22:22.185" v="14" actId="20577"/>
      <pc:docMkLst>
        <pc:docMk/>
      </pc:docMkLst>
      <pc:sldChg chg="delCm">
        <pc:chgData name="Mei Collins" userId="f58710cf-9b7c-4342-a50c-dd3de50b0186" providerId="ADAL" clId="{B88BF134-7A61-4860-8ABC-675CB80DCC11}" dt="2022-09-27T21:20:29.392" v="1"/>
        <pc:sldMkLst>
          <pc:docMk/>
          <pc:sldMk cId="961226666" sldId="271"/>
        </pc:sldMkLst>
      </pc:sldChg>
      <pc:sldChg chg="modSp mod">
        <pc:chgData name="Mei Collins" userId="f58710cf-9b7c-4342-a50c-dd3de50b0186" providerId="ADAL" clId="{B88BF134-7A61-4860-8ABC-675CB80DCC11}" dt="2022-09-27T21:20:43.716" v="6" actId="1038"/>
        <pc:sldMkLst>
          <pc:docMk/>
          <pc:sldMk cId="3250024207" sldId="272"/>
        </pc:sldMkLst>
        <pc:cxnChg chg="mod">
          <ac:chgData name="Mei Collins" userId="f58710cf-9b7c-4342-a50c-dd3de50b0186" providerId="ADAL" clId="{B88BF134-7A61-4860-8ABC-675CB80DCC11}" dt="2022-09-27T21:20:43.716" v="6" actId="1038"/>
          <ac:cxnSpMkLst>
            <pc:docMk/>
            <pc:sldMk cId="3250024207" sldId="272"/>
            <ac:cxnSpMk id="6" creationId="{E50F2607-1FED-FBA7-433D-9E5D5CA56F87}"/>
          </ac:cxnSpMkLst>
        </pc:cxnChg>
      </pc:sldChg>
      <pc:sldChg chg="modSp mod delCm">
        <pc:chgData name="Mei Collins" userId="f58710cf-9b7c-4342-a50c-dd3de50b0186" providerId="ADAL" clId="{B88BF134-7A61-4860-8ABC-675CB80DCC11}" dt="2022-09-27T21:20:57.255" v="8" actId="207"/>
        <pc:sldMkLst>
          <pc:docMk/>
          <pc:sldMk cId="2841195549" sldId="273"/>
        </pc:sldMkLst>
        <pc:spChg chg="mod">
          <ac:chgData name="Mei Collins" userId="f58710cf-9b7c-4342-a50c-dd3de50b0186" providerId="ADAL" clId="{B88BF134-7A61-4860-8ABC-675CB80DCC11}" dt="2022-09-27T21:20:57.255" v="8" actId="207"/>
          <ac:spMkLst>
            <pc:docMk/>
            <pc:sldMk cId="2841195549" sldId="273"/>
            <ac:spMk id="3" creationId="{035E216B-ED4A-612C-0B5C-94E48DC6F5BC}"/>
          </ac:spMkLst>
        </pc:spChg>
      </pc:sldChg>
      <pc:sldChg chg="del">
        <pc:chgData name="Mei Collins" userId="f58710cf-9b7c-4342-a50c-dd3de50b0186" providerId="ADAL" clId="{B88BF134-7A61-4860-8ABC-675CB80DCC11}" dt="2022-09-27T21:21:07.956" v="9" actId="47"/>
        <pc:sldMkLst>
          <pc:docMk/>
          <pc:sldMk cId="477041693" sldId="274"/>
        </pc:sldMkLst>
      </pc:sldChg>
      <pc:sldChg chg="modSp mod">
        <pc:chgData name="Mei Collins" userId="f58710cf-9b7c-4342-a50c-dd3de50b0186" providerId="ADAL" clId="{B88BF134-7A61-4860-8ABC-675CB80DCC11}" dt="2022-09-27T21:22:22.185" v="14" actId="20577"/>
        <pc:sldMkLst>
          <pc:docMk/>
          <pc:sldMk cId="727665943" sldId="288"/>
        </pc:sldMkLst>
        <pc:spChg chg="mod">
          <ac:chgData name="Mei Collins" userId="f58710cf-9b7c-4342-a50c-dd3de50b0186" providerId="ADAL" clId="{B88BF134-7A61-4860-8ABC-675CB80DCC11}" dt="2022-09-27T21:22:22.185" v="14" actId="20577"/>
          <ac:spMkLst>
            <pc:docMk/>
            <pc:sldMk cId="727665943" sldId="288"/>
            <ac:spMk id="3" creationId="{035E216B-ED4A-612C-0B5C-94E48DC6F5BC}"/>
          </ac:spMkLst>
        </pc:spChg>
      </pc:sldChg>
      <pc:sldChg chg="add">
        <pc:chgData name="Mei Collins" userId="f58710cf-9b7c-4342-a50c-dd3de50b0186" providerId="ADAL" clId="{B88BF134-7A61-4860-8ABC-675CB80DCC11}" dt="2022-09-27T02:45:48.145" v="0"/>
        <pc:sldMkLst>
          <pc:docMk/>
          <pc:sldMk cId="2631447854" sldId="1098"/>
        </pc:sldMkLst>
      </pc:sldChg>
    </pc:docChg>
  </pc:docChgLst>
  <pc:docChgLst>
    <pc:chgData name="Henry Roman" userId="28722cf9-7dac-4dc0-9220-e312c8ae96af" providerId="ADAL" clId="{C1A8F3E7-590D-468D-9471-458C89CF2F61}"/>
    <pc:docChg chg="modSld">
      <pc:chgData name="Henry Roman" userId="28722cf9-7dac-4dc0-9220-e312c8ae96af" providerId="ADAL" clId="{C1A8F3E7-590D-468D-9471-458C89CF2F61}" dt="2022-09-27T19:54:06.810" v="10"/>
      <pc:docMkLst>
        <pc:docMk/>
      </pc:docMkLst>
      <pc:sldChg chg="modSp mod">
        <pc:chgData name="Henry Roman" userId="28722cf9-7dac-4dc0-9220-e312c8ae96af" providerId="ADAL" clId="{C1A8F3E7-590D-468D-9471-458C89CF2F61}" dt="2022-09-27T19:46:09.906" v="9" actId="6549"/>
        <pc:sldMkLst>
          <pc:docMk/>
          <pc:sldMk cId="2841195549" sldId="273"/>
        </pc:sldMkLst>
        <pc:spChg chg="mod">
          <ac:chgData name="Henry Roman" userId="28722cf9-7dac-4dc0-9220-e312c8ae96af" providerId="ADAL" clId="{C1A8F3E7-590D-468D-9471-458C89CF2F61}" dt="2022-09-27T19:46:09.906" v="9" actId="6549"/>
          <ac:spMkLst>
            <pc:docMk/>
            <pc:sldMk cId="2841195549" sldId="273"/>
            <ac:spMk id="3" creationId="{035E216B-ED4A-612C-0B5C-94E48DC6F5BC}"/>
          </ac:spMkLst>
        </pc:spChg>
      </pc:sldChg>
      <pc:sldChg chg="modCm">
        <pc:chgData name="Henry Roman" userId="28722cf9-7dac-4dc0-9220-e312c8ae96af" providerId="ADAL" clId="{C1A8F3E7-590D-468D-9471-458C89CF2F61}" dt="2022-09-27T19:54:06.810" v="10"/>
        <pc:sldMkLst>
          <pc:docMk/>
          <pc:sldMk cId="477041693" sldId="274"/>
        </pc:sldMkLst>
      </pc:sldChg>
    </pc:docChg>
  </pc:docChgLst>
  <pc:docChgLst>
    <pc:chgData name="Mei Collins" userId="f58710cf-9b7c-4342-a50c-dd3de50b0186" providerId="ADAL" clId="{D6EA200C-6022-4073-BDAF-13C7F54F4F19}"/>
    <pc:docChg chg="">
      <pc:chgData name="Mei Collins" userId="f58710cf-9b7c-4342-a50c-dd3de50b0186" providerId="ADAL" clId="{D6EA200C-6022-4073-BDAF-13C7F54F4F19}" dt="2023-07-18T17:07:44.315" v="5"/>
      <pc:docMkLst>
        <pc:docMk/>
      </pc:docMkLst>
      <pc:sldChg chg="delCm">
        <pc:chgData name="Mei Collins" userId="f58710cf-9b7c-4342-a50c-dd3de50b0186" providerId="ADAL" clId="{D6EA200C-6022-4073-BDAF-13C7F54F4F19}" dt="2023-07-18T17:07:19.386" v="1"/>
        <pc:sldMkLst>
          <pc:docMk/>
          <pc:sldMk cId="1088742732" sldId="269"/>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D6EA200C-6022-4073-BDAF-13C7F54F4F19}" dt="2023-07-18T17:07:17.188" v="0"/>
              <pc2:cmMkLst xmlns:pc2="http://schemas.microsoft.com/office/powerpoint/2019/9/main/command">
                <pc:docMk/>
                <pc:sldMk cId="1088742732" sldId="269"/>
                <pc2:cmMk id="{B403660C-1192-48A5-8611-F79583E0CC86}"/>
              </pc2:cmMkLst>
            </pc226:cmChg>
            <pc226:cmChg xmlns:pc226="http://schemas.microsoft.com/office/powerpoint/2022/06/main/command" chg="del">
              <pc226:chgData name="Mei Collins" userId="f58710cf-9b7c-4342-a50c-dd3de50b0186" providerId="ADAL" clId="{D6EA200C-6022-4073-BDAF-13C7F54F4F19}" dt="2023-07-18T17:07:19.386" v="1"/>
              <pc2:cmMkLst xmlns:pc2="http://schemas.microsoft.com/office/powerpoint/2019/9/main/command">
                <pc:docMk/>
                <pc:sldMk cId="1088742732" sldId="269"/>
                <pc2:cmMk id="{5C3DDEDD-1501-4711-B0DD-9E2A12437EB5}"/>
              </pc2:cmMkLst>
            </pc226:cmChg>
          </p:ext>
        </pc:extLst>
      </pc:sldChg>
      <pc:sldChg chg="delCm">
        <pc:chgData name="Mei Collins" userId="f58710cf-9b7c-4342-a50c-dd3de50b0186" providerId="ADAL" clId="{D6EA200C-6022-4073-BDAF-13C7F54F4F19}" dt="2023-07-18T17:07:44.315" v="5"/>
        <pc:sldMkLst>
          <pc:docMk/>
          <pc:sldMk cId="172758297" sldId="291"/>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D6EA200C-6022-4073-BDAF-13C7F54F4F19}" dt="2023-07-18T17:07:44.315" v="5"/>
              <pc2:cmMkLst xmlns:pc2="http://schemas.microsoft.com/office/powerpoint/2019/9/main/command">
                <pc:docMk/>
                <pc:sldMk cId="172758297" sldId="291"/>
                <pc2:cmMk id="{D948D174-4B14-4DF4-95AC-08E8326DCB43}"/>
              </pc2:cmMkLst>
            </pc226:cmChg>
          </p:ext>
        </pc:extLst>
      </pc:sldChg>
      <pc:sldChg chg="delCm">
        <pc:chgData name="Mei Collins" userId="f58710cf-9b7c-4342-a50c-dd3de50b0186" providerId="ADAL" clId="{D6EA200C-6022-4073-BDAF-13C7F54F4F19}" dt="2023-07-18T17:07:39.439" v="4"/>
        <pc:sldMkLst>
          <pc:docMk/>
          <pc:sldMk cId="3092839525" sldId="305"/>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D6EA200C-6022-4073-BDAF-13C7F54F4F19}" dt="2023-07-18T17:07:39.439" v="4"/>
              <pc2:cmMkLst xmlns:pc2="http://schemas.microsoft.com/office/powerpoint/2019/9/main/command">
                <pc:docMk/>
                <pc:sldMk cId="3092839525" sldId="305"/>
                <pc2:cmMk id="{19B5968F-83E9-4DDB-835D-24AEAB9CF119}"/>
              </pc2:cmMkLst>
            </pc226:cmChg>
          </p:ext>
        </pc:extLst>
      </pc:sldChg>
      <pc:sldChg chg="delCm">
        <pc:chgData name="Mei Collins" userId="f58710cf-9b7c-4342-a50c-dd3de50b0186" providerId="ADAL" clId="{D6EA200C-6022-4073-BDAF-13C7F54F4F19}" dt="2023-07-18T17:07:23.661" v="2"/>
        <pc:sldMkLst>
          <pc:docMk/>
          <pc:sldMk cId="1828184242" sldId="606"/>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D6EA200C-6022-4073-BDAF-13C7F54F4F19}" dt="2023-07-18T17:07:23.661" v="2"/>
              <pc2:cmMkLst xmlns:pc2="http://schemas.microsoft.com/office/powerpoint/2019/9/main/command">
                <pc:docMk/>
                <pc:sldMk cId="1828184242" sldId="606"/>
                <pc2:cmMk id="{8D1D3EA8-1745-4B56-A9E3-D0060695E66E}"/>
              </pc2:cmMkLst>
            </pc226:cmChg>
          </p:ext>
        </pc:extLst>
      </pc:sldChg>
      <pc:sldChg chg="delCm">
        <pc:chgData name="Mei Collins" userId="f58710cf-9b7c-4342-a50c-dd3de50b0186" providerId="ADAL" clId="{D6EA200C-6022-4073-BDAF-13C7F54F4F19}" dt="2023-07-18T17:07:29.725" v="3"/>
        <pc:sldMkLst>
          <pc:docMk/>
          <pc:sldMk cId="854673376" sldId="607"/>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D6EA200C-6022-4073-BDAF-13C7F54F4F19}" dt="2023-07-18T17:07:29.725" v="3"/>
              <pc2:cmMkLst xmlns:pc2="http://schemas.microsoft.com/office/powerpoint/2019/9/main/command">
                <pc:docMk/>
                <pc:sldMk cId="854673376" sldId="607"/>
                <pc2:cmMk id="{DF92F10F-2CB4-4D86-8E1C-6C62BB813F27}"/>
              </pc2:cmMkLst>
            </pc226:cmChg>
          </p:ext>
        </pc:extLst>
      </pc:sldChg>
    </pc:docChg>
  </pc:docChgLst>
  <pc:docChgLst>
    <pc:chgData name="Mei Collins" userId="f58710cf-9b7c-4342-a50c-dd3de50b0186" providerId="ADAL" clId="{18E22D45-044A-4C01-B8A5-3743F4D86306}"/>
    <pc:docChg chg="undo custSel addSld delSld modSld sldOrd addSection delSection modSection">
      <pc:chgData name="Mei Collins" userId="f58710cf-9b7c-4342-a50c-dd3de50b0186" providerId="ADAL" clId="{18E22D45-044A-4C01-B8A5-3743F4D86306}" dt="2022-09-07T14:27:46.738" v="11049"/>
      <pc:docMkLst>
        <pc:docMk/>
      </pc:docMkLst>
      <pc:sldChg chg="modSp add mod modCm">
        <pc:chgData name="Mei Collins" userId="f58710cf-9b7c-4342-a50c-dd3de50b0186" providerId="ADAL" clId="{18E22D45-044A-4C01-B8A5-3743F4D86306}" dt="2022-08-28T20:38:45.319" v="9697" actId="20577"/>
        <pc:sldMkLst>
          <pc:docMk/>
          <pc:sldMk cId="2015222705" sldId="257"/>
        </pc:sldMkLst>
        <pc:spChg chg="mod">
          <ac:chgData name="Mei Collins" userId="f58710cf-9b7c-4342-a50c-dd3de50b0186" providerId="ADAL" clId="{18E22D45-044A-4C01-B8A5-3743F4D86306}" dt="2022-08-28T20:38:45.319" v="9697" actId="20577"/>
          <ac:spMkLst>
            <pc:docMk/>
            <pc:sldMk cId="2015222705" sldId="257"/>
            <ac:spMk id="3" creationId="{44A529D0-168F-80A0-709A-A7023D631DFF}"/>
          </ac:spMkLst>
        </pc:spChg>
      </pc:sldChg>
      <pc:sldChg chg="modSp mod">
        <pc:chgData name="Mei Collins" userId="f58710cf-9b7c-4342-a50c-dd3de50b0186" providerId="ADAL" clId="{18E22D45-044A-4C01-B8A5-3743F4D86306}" dt="2022-08-17T21:46:45.202" v="9129" actId="1076"/>
        <pc:sldMkLst>
          <pc:docMk/>
          <pc:sldMk cId="3463063590" sldId="268"/>
        </pc:sldMkLst>
        <pc:spChg chg="mod">
          <ac:chgData name="Mei Collins" userId="f58710cf-9b7c-4342-a50c-dd3de50b0186" providerId="ADAL" clId="{18E22D45-044A-4C01-B8A5-3743F4D86306}" dt="2022-08-17T21:46:45.202" v="9129" actId="1076"/>
          <ac:spMkLst>
            <pc:docMk/>
            <pc:sldMk cId="3463063590" sldId="268"/>
            <ac:spMk id="2" creationId="{80F8BE1D-A40A-7359-B861-E27F39AF2947}"/>
          </ac:spMkLst>
        </pc:spChg>
      </pc:sldChg>
      <pc:sldChg chg="addSp delSp modSp mod">
        <pc:chgData name="Mei Collins" userId="f58710cf-9b7c-4342-a50c-dd3de50b0186" providerId="ADAL" clId="{18E22D45-044A-4C01-B8A5-3743F4D86306}" dt="2022-08-15T21:39:40.150" v="378" actId="1076"/>
        <pc:sldMkLst>
          <pc:docMk/>
          <pc:sldMk cId="1088742732" sldId="269"/>
        </pc:sldMkLst>
        <pc:spChg chg="mod">
          <ac:chgData name="Mei Collins" userId="f58710cf-9b7c-4342-a50c-dd3de50b0186" providerId="ADAL" clId="{18E22D45-044A-4C01-B8A5-3743F4D86306}" dt="2022-08-15T21:38:58.232" v="357" actId="20577"/>
          <ac:spMkLst>
            <pc:docMk/>
            <pc:sldMk cId="1088742732" sldId="269"/>
            <ac:spMk id="2" creationId="{DE2CED02-4E07-F579-F6DC-1356B6261E22}"/>
          </ac:spMkLst>
        </pc:spChg>
        <pc:spChg chg="del">
          <ac:chgData name="Mei Collins" userId="f58710cf-9b7c-4342-a50c-dd3de50b0186" providerId="ADAL" clId="{18E22D45-044A-4C01-B8A5-3743F4D86306}" dt="2022-08-15T21:39:01.726" v="358" actId="478"/>
          <ac:spMkLst>
            <pc:docMk/>
            <pc:sldMk cId="1088742732" sldId="269"/>
            <ac:spMk id="3" creationId="{E9C1A3B5-F6B9-E973-FB16-0FADDEE448F2}"/>
          </ac:spMkLst>
        </pc:spChg>
        <pc:spChg chg="add mod">
          <ac:chgData name="Mei Collins" userId="f58710cf-9b7c-4342-a50c-dd3de50b0186" providerId="ADAL" clId="{18E22D45-044A-4C01-B8A5-3743F4D86306}" dt="2022-08-15T21:39:35.230" v="376" actId="1076"/>
          <ac:spMkLst>
            <pc:docMk/>
            <pc:sldMk cId="1088742732" sldId="269"/>
            <ac:spMk id="4" creationId="{4AB26110-A9A3-7DB9-8683-70C50B4B4E7E}"/>
          </ac:spMkLst>
        </pc:spChg>
        <pc:picChg chg="add mod">
          <ac:chgData name="Mei Collins" userId="f58710cf-9b7c-4342-a50c-dd3de50b0186" providerId="ADAL" clId="{18E22D45-044A-4C01-B8A5-3743F4D86306}" dt="2022-08-15T21:39:40.150" v="378" actId="1076"/>
          <ac:picMkLst>
            <pc:docMk/>
            <pc:sldMk cId="1088742732" sldId="269"/>
            <ac:picMk id="1026" creationId="{69FEBA85-F150-2ADB-1907-FA0FF5B9CB56}"/>
          </ac:picMkLst>
        </pc:picChg>
      </pc:sldChg>
      <pc:sldChg chg="modSp mod">
        <pc:chgData name="Mei Collins" userId="f58710cf-9b7c-4342-a50c-dd3de50b0186" providerId="ADAL" clId="{18E22D45-044A-4C01-B8A5-3743F4D86306}" dt="2022-08-17T21:53:15.654" v="9246" actId="1035"/>
        <pc:sldMkLst>
          <pc:docMk/>
          <pc:sldMk cId="2836773808" sldId="270"/>
        </pc:sldMkLst>
        <pc:spChg chg="mod">
          <ac:chgData name="Mei Collins" userId="f58710cf-9b7c-4342-a50c-dd3de50b0186" providerId="ADAL" clId="{18E22D45-044A-4C01-B8A5-3743F4D86306}" dt="2022-08-15T21:39:49.494" v="388" actId="20577"/>
          <ac:spMkLst>
            <pc:docMk/>
            <pc:sldMk cId="2836773808" sldId="270"/>
            <ac:spMk id="2" creationId="{05D3DC73-634B-72AE-DE41-F801F81286B3}"/>
          </ac:spMkLst>
        </pc:spChg>
        <pc:spChg chg="mod">
          <ac:chgData name="Mei Collins" userId="f58710cf-9b7c-4342-a50c-dd3de50b0186" providerId="ADAL" clId="{18E22D45-044A-4C01-B8A5-3743F4D86306}" dt="2022-08-17T21:53:15.654" v="9246" actId="1035"/>
          <ac:spMkLst>
            <pc:docMk/>
            <pc:sldMk cId="2836773808" sldId="270"/>
            <ac:spMk id="3" creationId="{738C31C5-15CD-4062-1CF8-9EE7D3CE1E0C}"/>
          </ac:spMkLst>
        </pc:spChg>
      </pc:sldChg>
      <pc:sldChg chg="addSp delSp modSp new mod">
        <pc:chgData name="Mei Collins" userId="f58710cf-9b7c-4342-a50c-dd3de50b0186" providerId="ADAL" clId="{18E22D45-044A-4C01-B8A5-3743F4D86306}" dt="2022-08-29T16:44:51.487" v="9799" actId="255"/>
        <pc:sldMkLst>
          <pc:docMk/>
          <pc:sldMk cId="961226666" sldId="271"/>
        </pc:sldMkLst>
        <pc:spChg chg="mod">
          <ac:chgData name="Mei Collins" userId="f58710cf-9b7c-4342-a50c-dd3de50b0186" providerId="ADAL" clId="{18E22D45-044A-4C01-B8A5-3743F4D86306}" dt="2022-08-15T21:41:01.573" v="672" actId="20577"/>
          <ac:spMkLst>
            <pc:docMk/>
            <pc:sldMk cId="961226666" sldId="271"/>
            <ac:spMk id="2" creationId="{08EA6CFD-B142-1901-E84D-5154ACBE59BD}"/>
          </ac:spMkLst>
        </pc:spChg>
        <pc:spChg chg="del mod">
          <ac:chgData name="Mei Collins" userId="f58710cf-9b7c-4342-a50c-dd3de50b0186" providerId="ADAL" clId="{18E22D45-044A-4C01-B8A5-3743F4D86306}" dt="2022-08-29T16:29:38.555" v="9748" actId="478"/>
          <ac:spMkLst>
            <pc:docMk/>
            <pc:sldMk cId="961226666" sldId="271"/>
            <ac:spMk id="3" creationId="{035E216B-ED4A-612C-0B5C-94E48DC6F5BC}"/>
          </ac:spMkLst>
        </pc:spChg>
        <pc:spChg chg="add del mod">
          <ac:chgData name="Mei Collins" userId="f58710cf-9b7c-4342-a50c-dd3de50b0186" providerId="ADAL" clId="{18E22D45-044A-4C01-B8A5-3743F4D86306}" dt="2022-08-16T13:14:09.737" v="1303"/>
          <ac:spMkLst>
            <pc:docMk/>
            <pc:sldMk cId="961226666" sldId="271"/>
            <ac:spMk id="5" creationId="{F20A65BB-7138-C9F8-4BEB-F61DC809F737}"/>
          </ac:spMkLst>
        </pc:spChg>
        <pc:spChg chg="add del mod">
          <ac:chgData name="Mei Collins" userId="f58710cf-9b7c-4342-a50c-dd3de50b0186" providerId="ADAL" clId="{18E22D45-044A-4C01-B8A5-3743F4D86306}" dt="2022-08-16T13:14:07.372" v="1300"/>
          <ac:spMkLst>
            <pc:docMk/>
            <pc:sldMk cId="961226666" sldId="271"/>
            <ac:spMk id="6" creationId="{B3F2C898-FD7C-2361-D37A-644F24A48FAF}"/>
          </ac:spMkLst>
        </pc:spChg>
        <pc:spChg chg="add del mod">
          <ac:chgData name="Mei Collins" userId="f58710cf-9b7c-4342-a50c-dd3de50b0186" providerId="ADAL" clId="{18E22D45-044A-4C01-B8A5-3743F4D86306}" dt="2022-08-29T16:30:05.599" v="9758" actId="478"/>
          <ac:spMkLst>
            <pc:docMk/>
            <pc:sldMk cId="961226666" sldId="271"/>
            <ac:spMk id="7" creationId="{EB0078D4-7065-E88A-ECB7-DBA4CE3716C8}"/>
          </ac:spMkLst>
        </pc:spChg>
        <pc:spChg chg="add del mod">
          <ac:chgData name="Mei Collins" userId="f58710cf-9b7c-4342-a50c-dd3de50b0186" providerId="ADAL" clId="{18E22D45-044A-4C01-B8A5-3743F4D86306}" dt="2022-08-29T16:29:42.706" v="9749" actId="478"/>
          <ac:spMkLst>
            <pc:docMk/>
            <pc:sldMk cId="961226666" sldId="271"/>
            <ac:spMk id="9" creationId="{BC53CEE2-9F14-442B-DFE5-A1B0931898C7}"/>
          </ac:spMkLst>
        </pc:spChg>
        <pc:graphicFrameChg chg="add del mod modGraphic">
          <ac:chgData name="Mei Collins" userId="f58710cf-9b7c-4342-a50c-dd3de50b0186" providerId="ADAL" clId="{18E22D45-044A-4C01-B8A5-3743F4D86306}" dt="2022-08-29T16:28:23.865" v="9741" actId="478"/>
          <ac:graphicFrameMkLst>
            <pc:docMk/>
            <pc:sldMk cId="961226666" sldId="271"/>
            <ac:graphicFrameMk id="5" creationId="{C9B51238-CC98-91AF-0230-48BDC216A81F}"/>
          </ac:graphicFrameMkLst>
        </pc:graphicFrameChg>
        <pc:graphicFrameChg chg="add mod modGraphic">
          <ac:chgData name="Mei Collins" userId="f58710cf-9b7c-4342-a50c-dd3de50b0186" providerId="ADAL" clId="{18E22D45-044A-4C01-B8A5-3743F4D86306}" dt="2022-08-29T16:44:42.933" v="9798" actId="20577"/>
          <ac:graphicFrameMkLst>
            <pc:docMk/>
            <pc:sldMk cId="961226666" sldId="271"/>
            <ac:graphicFrameMk id="6" creationId="{A2703F99-3C56-6908-9091-9C1A9CBF30CC}"/>
          </ac:graphicFrameMkLst>
        </pc:graphicFrameChg>
        <pc:graphicFrameChg chg="add mod modGraphic">
          <ac:chgData name="Mei Collins" userId="f58710cf-9b7c-4342-a50c-dd3de50b0186" providerId="ADAL" clId="{18E22D45-044A-4C01-B8A5-3743F4D86306}" dt="2022-08-29T16:44:51.487" v="9799" actId="255"/>
          <ac:graphicFrameMkLst>
            <pc:docMk/>
            <pc:sldMk cId="961226666" sldId="271"/>
            <ac:graphicFrameMk id="10" creationId="{96E3D0F0-3D5A-4A3A-6084-1B307D024832}"/>
          </ac:graphicFrameMkLst>
        </pc:graphicFrameChg>
      </pc:sldChg>
      <pc:sldChg chg="add del">
        <pc:chgData name="Mei Collins" userId="f58710cf-9b7c-4342-a50c-dd3de50b0186" providerId="ADAL" clId="{18E22D45-044A-4C01-B8A5-3743F4D86306}" dt="2022-08-15T21:40:44.785" v="655" actId="47"/>
        <pc:sldMkLst>
          <pc:docMk/>
          <pc:sldMk cId="1741466847" sldId="271"/>
        </pc:sldMkLst>
      </pc:sldChg>
      <pc:sldChg chg="modSp add mod">
        <pc:chgData name="Mei Collins" userId="f58710cf-9b7c-4342-a50c-dd3de50b0186" providerId="ADAL" clId="{18E22D45-044A-4C01-B8A5-3743F4D86306}" dt="2022-08-16T13:17:24.554" v="1396" actId="20577"/>
        <pc:sldMkLst>
          <pc:docMk/>
          <pc:sldMk cId="3250024207" sldId="272"/>
        </pc:sldMkLst>
        <pc:spChg chg="mod">
          <ac:chgData name="Mei Collins" userId="f58710cf-9b7c-4342-a50c-dd3de50b0186" providerId="ADAL" clId="{18E22D45-044A-4C01-B8A5-3743F4D86306}" dt="2022-08-15T21:42:34.117" v="794" actId="20577"/>
          <ac:spMkLst>
            <pc:docMk/>
            <pc:sldMk cId="3250024207" sldId="272"/>
            <ac:spMk id="2" creationId="{08EA6CFD-B142-1901-E84D-5154ACBE59BD}"/>
          </ac:spMkLst>
        </pc:spChg>
        <pc:spChg chg="mod">
          <ac:chgData name="Mei Collins" userId="f58710cf-9b7c-4342-a50c-dd3de50b0186" providerId="ADAL" clId="{18E22D45-044A-4C01-B8A5-3743F4D86306}" dt="2022-08-16T13:17:24.554" v="1396" actId="20577"/>
          <ac:spMkLst>
            <pc:docMk/>
            <pc:sldMk cId="3250024207" sldId="272"/>
            <ac:spMk id="3" creationId="{035E216B-ED4A-612C-0B5C-94E48DC6F5BC}"/>
          </ac:spMkLst>
        </pc:spChg>
      </pc:sldChg>
      <pc:sldChg chg="addSp delSp modSp add mod">
        <pc:chgData name="Mei Collins" userId="f58710cf-9b7c-4342-a50c-dd3de50b0186" providerId="ADAL" clId="{18E22D45-044A-4C01-B8A5-3743F4D86306}" dt="2022-08-16T13:19:00.866" v="1402" actId="20577"/>
        <pc:sldMkLst>
          <pc:docMk/>
          <pc:sldMk cId="2841195549" sldId="273"/>
        </pc:sldMkLst>
        <pc:spChg chg="mod">
          <ac:chgData name="Mei Collins" userId="f58710cf-9b7c-4342-a50c-dd3de50b0186" providerId="ADAL" clId="{18E22D45-044A-4C01-B8A5-3743F4D86306}" dt="2022-08-15T21:44:35.008" v="841" actId="20577"/>
          <ac:spMkLst>
            <pc:docMk/>
            <pc:sldMk cId="2841195549" sldId="273"/>
            <ac:spMk id="2" creationId="{08EA6CFD-B142-1901-E84D-5154ACBE59BD}"/>
          </ac:spMkLst>
        </pc:spChg>
        <pc:spChg chg="mod">
          <ac:chgData name="Mei Collins" userId="f58710cf-9b7c-4342-a50c-dd3de50b0186" providerId="ADAL" clId="{18E22D45-044A-4C01-B8A5-3743F4D86306}" dt="2022-08-16T13:19:00.866" v="1402" actId="20577"/>
          <ac:spMkLst>
            <pc:docMk/>
            <pc:sldMk cId="2841195549" sldId="273"/>
            <ac:spMk id="3" creationId="{035E216B-ED4A-612C-0B5C-94E48DC6F5BC}"/>
          </ac:spMkLst>
        </pc:spChg>
        <pc:picChg chg="add del mod">
          <ac:chgData name="Mei Collins" userId="f58710cf-9b7c-4342-a50c-dd3de50b0186" providerId="ADAL" clId="{18E22D45-044A-4C01-B8A5-3743F4D86306}" dt="2022-08-15T21:47:08.177" v="886" actId="478"/>
          <ac:picMkLst>
            <pc:docMk/>
            <pc:sldMk cId="2841195549" sldId="273"/>
            <ac:picMk id="2050" creationId="{6346BFC7-12B0-141E-697A-3AB97BBEE6F2}"/>
          </ac:picMkLst>
        </pc:picChg>
      </pc:sldChg>
      <pc:sldChg chg="addSp delSp modSp add mod">
        <pc:chgData name="Mei Collins" userId="f58710cf-9b7c-4342-a50c-dd3de50b0186" providerId="ADAL" clId="{18E22D45-044A-4C01-B8A5-3743F4D86306}" dt="2022-08-15T21:48:09.463" v="909" actId="14100"/>
        <pc:sldMkLst>
          <pc:docMk/>
          <pc:sldMk cId="477041693" sldId="274"/>
        </pc:sldMkLst>
        <pc:spChg chg="mod">
          <ac:chgData name="Mei Collins" userId="f58710cf-9b7c-4342-a50c-dd3de50b0186" providerId="ADAL" clId="{18E22D45-044A-4C01-B8A5-3743F4D86306}" dt="2022-08-15T21:47:19.717" v="897" actId="20577"/>
          <ac:spMkLst>
            <pc:docMk/>
            <pc:sldMk cId="477041693" sldId="274"/>
            <ac:spMk id="2" creationId="{08EA6CFD-B142-1901-E84D-5154ACBE59BD}"/>
          </ac:spMkLst>
        </pc:spChg>
        <pc:spChg chg="del">
          <ac:chgData name="Mei Collins" userId="f58710cf-9b7c-4342-a50c-dd3de50b0186" providerId="ADAL" clId="{18E22D45-044A-4C01-B8A5-3743F4D86306}" dt="2022-08-15T21:47:17.742" v="892" actId="478"/>
          <ac:spMkLst>
            <pc:docMk/>
            <pc:sldMk cId="477041693" sldId="274"/>
            <ac:spMk id="3" creationId="{035E216B-ED4A-612C-0B5C-94E48DC6F5BC}"/>
          </ac:spMkLst>
        </pc:spChg>
        <pc:spChg chg="add mod">
          <ac:chgData name="Mei Collins" userId="f58710cf-9b7c-4342-a50c-dd3de50b0186" providerId="ADAL" clId="{18E22D45-044A-4C01-B8A5-3743F4D86306}" dt="2022-08-15T21:48:09.463" v="909" actId="14100"/>
          <ac:spMkLst>
            <pc:docMk/>
            <pc:sldMk cId="477041693" sldId="274"/>
            <ac:spMk id="6" creationId="{B616A72E-1DF0-32CF-26C7-6118E77D25DD}"/>
          </ac:spMkLst>
        </pc:spChg>
        <pc:picChg chg="add mod">
          <ac:chgData name="Mei Collins" userId="f58710cf-9b7c-4342-a50c-dd3de50b0186" providerId="ADAL" clId="{18E22D45-044A-4C01-B8A5-3743F4D86306}" dt="2022-08-15T21:47:28.398" v="901" actId="1076"/>
          <ac:picMkLst>
            <pc:docMk/>
            <pc:sldMk cId="477041693" sldId="274"/>
            <ac:picMk id="5" creationId="{C3B28845-D198-A930-69B5-6742888408F3}"/>
          </ac:picMkLst>
        </pc:picChg>
      </pc:sldChg>
      <pc:sldChg chg="modSp add mod">
        <pc:chgData name="Mei Collins" userId="f58710cf-9b7c-4342-a50c-dd3de50b0186" providerId="ADAL" clId="{18E22D45-044A-4C01-B8A5-3743F4D86306}" dt="2022-08-16T13:20:08.869" v="1403" actId="20577"/>
        <pc:sldMkLst>
          <pc:docMk/>
          <pc:sldMk cId="482642003" sldId="275"/>
        </pc:sldMkLst>
        <pc:spChg chg="mod">
          <ac:chgData name="Mei Collins" userId="f58710cf-9b7c-4342-a50c-dd3de50b0186" providerId="ADAL" clId="{18E22D45-044A-4C01-B8A5-3743F4D86306}" dt="2022-08-15T21:48:25.943" v="925" actId="20577"/>
          <ac:spMkLst>
            <pc:docMk/>
            <pc:sldMk cId="482642003" sldId="275"/>
            <ac:spMk id="2" creationId="{08EA6CFD-B142-1901-E84D-5154ACBE59BD}"/>
          </ac:spMkLst>
        </pc:spChg>
        <pc:spChg chg="mod">
          <ac:chgData name="Mei Collins" userId="f58710cf-9b7c-4342-a50c-dd3de50b0186" providerId="ADAL" clId="{18E22D45-044A-4C01-B8A5-3743F4D86306}" dt="2022-08-16T13:20:08.869" v="1403" actId="20577"/>
          <ac:spMkLst>
            <pc:docMk/>
            <pc:sldMk cId="482642003" sldId="275"/>
            <ac:spMk id="3" creationId="{035E216B-ED4A-612C-0B5C-94E48DC6F5BC}"/>
          </ac:spMkLst>
        </pc:spChg>
      </pc:sldChg>
      <pc:sldChg chg="addSp delSp modSp add mod ord modAnim modNotesTx">
        <pc:chgData name="Mei Collins" userId="f58710cf-9b7c-4342-a50c-dd3de50b0186" providerId="ADAL" clId="{18E22D45-044A-4C01-B8A5-3743F4D86306}" dt="2022-08-29T17:05:30.170" v="10034"/>
        <pc:sldMkLst>
          <pc:docMk/>
          <pc:sldMk cId="564757124" sldId="276"/>
        </pc:sldMkLst>
        <pc:spChg chg="del">
          <ac:chgData name="Mei Collins" userId="f58710cf-9b7c-4342-a50c-dd3de50b0186" providerId="ADAL" clId="{18E22D45-044A-4C01-B8A5-3743F4D86306}" dt="2022-08-16T13:20:45.195" v="1405" actId="478"/>
          <ac:spMkLst>
            <pc:docMk/>
            <pc:sldMk cId="564757124" sldId="276"/>
            <ac:spMk id="2" creationId="{08EA6CFD-B142-1901-E84D-5154ACBE59BD}"/>
          </ac:spMkLst>
        </pc:spChg>
        <pc:spChg chg="del">
          <ac:chgData name="Mei Collins" userId="f58710cf-9b7c-4342-a50c-dd3de50b0186" providerId="ADAL" clId="{18E22D45-044A-4C01-B8A5-3743F4D86306}" dt="2022-08-16T13:20:43.263" v="1404" actId="478"/>
          <ac:spMkLst>
            <pc:docMk/>
            <pc:sldMk cId="564757124" sldId="276"/>
            <ac:spMk id="3" creationId="{035E216B-ED4A-612C-0B5C-94E48DC6F5BC}"/>
          </ac:spMkLst>
        </pc:spChg>
        <pc:spChg chg="add del">
          <ac:chgData name="Mei Collins" userId="f58710cf-9b7c-4342-a50c-dd3de50b0186" providerId="ADAL" clId="{18E22D45-044A-4C01-B8A5-3743F4D86306}" dt="2022-08-16T13:20:50.925" v="1407" actId="478"/>
          <ac:spMkLst>
            <pc:docMk/>
            <pc:sldMk cId="564757124" sldId="276"/>
            <ac:spMk id="6" creationId="{607D8005-46E1-4762-1BE2-1BAD0234722A}"/>
          </ac:spMkLst>
        </pc:spChg>
        <pc:spChg chg="add del">
          <ac:chgData name="Mei Collins" userId="f58710cf-9b7c-4342-a50c-dd3de50b0186" providerId="ADAL" clId="{18E22D45-044A-4C01-B8A5-3743F4D86306}" dt="2022-08-16T13:21:10.309" v="1409" actId="478"/>
          <ac:spMkLst>
            <pc:docMk/>
            <pc:sldMk cId="564757124" sldId="276"/>
            <ac:spMk id="8" creationId="{E069B7A4-0363-9AFA-9A5F-C2791EE0D6E5}"/>
          </ac:spMkLst>
        </pc:spChg>
        <pc:spChg chg="add mod">
          <ac:chgData name="Mei Collins" userId="f58710cf-9b7c-4342-a50c-dd3de50b0186" providerId="ADAL" clId="{18E22D45-044A-4C01-B8A5-3743F4D86306}" dt="2022-08-16T13:23:30.550" v="1425" actId="1076"/>
          <ac:spMkLst>
            <pc:docMk/>
            <pc:sldMk cId="564757124" sldId="276"/>
            <ac:spMk id="10" creationId="{6B365570-7A36-2B8A-1535-67F518026AA0}"/>
          </ac:spMkLst>
        </pc:spChg>
        <pc:spChg chg="add mod">
          <ac:chgData name="Mei Collins" userId="f58710cf-9b7c-4342-a50c-dd3de50b0186" providerId="ADAL" clId="{18E22D45-044A-4C01-B8A5-3743F4D86306}" dt="2022-08-16T13:23:30.550" v="1425" actId="1076"/>
          <ac:spMkLst>
            <pc:docMk/>
            <pc:sldMk cId="564757124" sldId="276"/>
            <ac:spMk id="11" creationId="{8E0DF773-93B9-AD0D-F033-09423D72A548}"/>
          </ac:spMkLst>
        </pc:spChg>
        <pc:graphicFrameChg chg="add mod modGraphic">
          <ac:chgData name="Mei Collins" userId="f58710cf-9b7c-4342-a50c-dd3de50b0186" providerId="ADAL" clId="{18E22D45-044A-4C01-B8A5-3743F4D86306}" dt="2022-08-16T13:23:13.542" v="1423" actId="255"/>
          <ac:graphicFrameMkLst>
            <pc:docMk/>
            <pc:sldMk cId="564757124" sldId="276"/>
            <ac:graphicFrameMk id="9" creationId="{4764ECFF-00F0-370C-6965-3BCA19C5541C}"/>
          </ac:graphicFrameMkLst>
        </pc:graphicFrameChg>
      </pc:sldChg>
      <pc:sldChg chg="addSp delSp modSp add mod">
        <pc:chgData name="Mei Collins" userId="f58710cf-9b7c-4342-a50c-dd3de50b0186" providerId="ADAL" clId="{18E22D45-044A-4C01-B8A5-3743F4D86306}" dt="2022-08-29T17:19:20.123" v="10110" actId="20577"/>
        <pc:sldMkLst>
          <pc:docMk/>
          <pc:sldMk cId="2679410684" sldId="277"/>
        </pc:sldMkLst>
        <pc:spChg chg="mod">
          <ac:chgData name="Mei Collins" userId="f58710cf-9b7c-4342-a50c-dd3de50b0186" providerId="ADAL" clId="{18E22D45-044A-4C01-B8A5-3743F4D86306}" dt="2022-08-29T17:19:20.123" v="10110" actId="20577"/>
          <ac:spMkLst>
            <pc:docMk/>
            <pc:sldMk cId="2679410684" sldId="277"/>
            <ac:spMk id="2" creationId="{08EA6CFD-B142-1901-E84D-5154ACBE59BD}"/>
          </ac:spMkLst>
        </pc:spChg>
        <pc:spChg chg="del">
          <ac:chgData name="Mei Collins" userId="f58710cf-9b7c-4342-a50c-dd3de50b0186" providerId="ADAL" clId="{18E22D45-044A-4C01-B8A5-3743F4D86306}" dt="2022-08-16T13:24:14.672" v="1461" actId="478"/>
          <ac:spMkLst>
            <pc:docMk/>
            <pc:sldMk cId="2679410684" sldId="277"/>
            <ac:spMk id="3" creationId="{035E216B-ED4A-612C-0B5C-94E48DC6F5BC}"/>
          </ac:spMkLst>
        </pc:spChg>
        <pc:graphicFrameChg chg="add mod">
          <ac:chgData name="Mei Collins" userId="f58710cf-9b7c-4342-a50c-dd3de50b0186" providerId="ADAL" clId="{18E22D45-044A-4C01-B8A5-3743F4D86306}" dt="2022-08-29T17:14:47.754" v="10080" actId="1038"/>
          <ac:graphicFrameMkLst>
            <pc:docMk/>
            <pc:sldMk cId="2679410684" sldId="277"/>
            <ac:graphicFrameMk id="5" creationId="{B9DDE9D4-854E-2135-D27F-49134EF1BE4A}"/>
          </ac:graphicFrameMkLst>
        </pc:graphicFrameChg>
      </pc:sldChg>
      <pc:sldChg chg="addSp modSp add mod">
        <pc:chgData name="Mei Collins" userId="f58710cf-9b7c-4342-a50c-dd3de50b0186" providerId="ADAL" clId="{18E22D45-044A-4C01-B8A5-3743F4D86306}" dt="2022-08-29T17:22:21.125" v="10286" actId="1035"/>
        <pc:sldMkLst>
          <pc:docMk/>
          <pc:sldMk cId="1744983774" sldId="278"/>
        </pc:sldMkLst>
        <pc:spChg chg="mod">
          <ac:chgData name="Mei Collins" userId="f58710cf-9b7c-4342-a50c-dd3de50b0186" providerId="ADAL" clId="{18E22D45-044A-4C01-B8A5-3743F4D86306}" dt="2022-08-16T13:24:55.555" v="1494" actId="20577"/>
          <ac:spMkLst>
            <pc:docMk/>
            <pc:sldMk cId="1744983774" sldId="278"/>
            <ac:spMk id="2" creationId="{08EA6CFD-B142-1901-E84D-5154ACBE59BD}"/>
          </ac:spMkLst>
        </pc:spChg>
        <pc:spChg chg="mod">
          <ac:chgData name="Mei Collins" userId="f58710cf-9b7c-4342-a50c-dd3de50b0186" providerId="ADAL" clId="{18E22D45-044A-4C01-B8A5-3743F4D86306}" dt="2022-08-29T17:22:21.125" v="10286" actId="1035"/>
          <ac:spMkLst>
            <pc:docMk/>
            <pc:sldMk cId="1744983774" sldId="278"/>
            <ac:spMk id="3" creationId="{035E216B-ED4A-612C-0B5C-94E48DC6F5BC}"/>
          </ac:spMkLst>
        </pc:spChg>
        <pc:spChg chg="add mod">
          <ac:chgData name="Mei Collins" userId="f58710cf-9b7c-4342-a50c-dd3de50b0186" providerId="ADAL" clId="{18E22D45-044A-4C01-B8A5-3743F4D86306}" dt="2022-08-16T13:26:25.454" v="1520" actId="1076"/>
          <ac:spMkLst>
            <pc:docMk/>
            <pc:sldMk cId="1744983774" sldId="278"/>
            <ac:spMk id="5" creationId="{39482F5F-D7C2-0344-F5FD-97617E724970}"/>
          </ac:spMkLst>
        </pc:spChg>
      </pc:sldChg>
      <pc:sldChg chg="addSp delSp modSp add mod ord">
        <pc:chgData name="Mei Collins" userId="f58710cf-9b7c-4342-a50c-dd3de50b0186" providerId="ADAL" clId="{18E22D45-044A-4C01-B8A5-3743F4D86306}" dt="2022-08-16T14:54:50.412" v="5537" actId="33524"/>
        <pc:sldMkLst>
          <pc:docMk/>
          <pc:sldMk cId="1303912032" sldId="279"/>
        </pc:sldMkLst>
        <pc:spChg chg="mod">
          <ac:chgData name="Mei Collins" userId="f58710cf-9b7c-4342-a50c-dd3de50b0186" providerId="ADAL" clId="{18E22D45-044A-4C01-B8A5-3743F4D86306}" dt="2022-08-16T14:54:50.412" v="5537" actId="33524"/>
          <ac:spMkLst>
            <pc:docMk/>
            <pc:sldMk cId="1303912032" sldId="279"/>
            <ac:spMk id="2" creationId="{08EA6CFD-B142-1901-E84D-5154ACBE59BD}"/>
          </ac:spMkLst>
        </pc:spChg>
        <pc:spChg chg="del">
          <ac:chgData name="Mei Collins" userId="f58710cf-9b7c-4342-a50c-dd3de50b0186" providerId="ADAL" clId="{18E22D45-044A-4C01-B8A5-3743F4D86306}" dt="2022-08-16T13:57:07.918" v="3101" actId="478"/>
          <ac:spMkLst>
            <pc:docMk/>
            <pc:sldMk cId="1303912032" sldId="279"/>
            <ac:spMk id="3" creationId="{035E216B-ED4A-612C-0B5C-94E48DC6F5BC}"/>
          </ac:spMkLst>
        </pc:spChg>
        <pc:spChg chg="add mod">
          <ac:chgData name="Mei Collins" userId="f58710cf-9b7c-4342-a50c-dd3de50b0186" providerId="ADAL" clId="{18E22D45-044A-4C01-B8A5-3743F4D86306}" dt="2022-08-16T13:57:49.658" v="3116" actId="1076"/>
          <ac:spMkLst>
            <pc:docMk/>
            <pc:sldMk cId="1303912032" sldId="279"/>
            <ac:spMk id="6" creationId="{CDE4F719-4A14-EADD-9E65-6F6730FDD101}"/>
          </ac:spMkLst>
        </pc:spChg>
        <pc:picChg chg="add mod">
          <ac:chgData name="Mei Collins" userId="f58710cf-9b7c-4342-a50c-dd3de50b0186" providerId="ADAL" clId="{18E22D45-044A-4C01-B8A5-3743F4D86306}" dt="2022-08-16T13:57:22.769" v="3108" actId="1076"/>
          <ac:picMkLst>
            <pc:docMk/>
            <pc:sldMk cId="1303912032" sldId="279"/>
            <ac:picMk id="5" creationId="{D5AC9AA5-ADFF-F984-2AFA-030379649EF2}"/>
          </ac:picMkLst>
        </pc:picChg>
      </pc:sldChg>
      <pc:sldChg chg="addSp delSp modSp new mod ord modClrScheme chgLayout">
        <pc:chgData name="Mei Collins" userId="f58710cf-9b7c-4342-a50c-dd3de50b0186" providerId="ADAL" clId="{18E22D45-044A-4C01-B8A5-3743F4D86306}" dt="2022-08-17T21:54:36.315" v="9250"/>
        <pc:sldMkLst>
          <pc:docMk/>
          <pc:sldMk cId="2332687209" sldId="280"/>
        </pc:sldMkLst>
        <pc:spChg chg="del mod ord">
          <ac:chgData name="Mei Collins" userId="f58710cf-9b7c-4342-a50c-dd3de50b0186" providerId="ADAL" clId="{18E22D45-044A-4C01-B8A5-3743F4D86306}" dt="2022-08-15T21:50:30.349" v="1010" actId="700"/>
          <ac:spMkLst>
            <pc:docMk/>
            <pc:sldMk cId="2332687209" sldId="280"/>
            <ac:spMk id="2" creationId="{DE196176-E739-8AC5-052C-164B1E7084EA}"/>
          </ac:spMkLst>
        </pc:spChg>
        <pc:spChg chg="del mod ord">
          <ac:chgData name="Mei Collins" userId="f58710cf-9b7c-4342-a50c-dd3de50b0186" providerId="ADAL" clId="{18E22D45-044A-4C01-B8A5-3743F4D86306}" dt="2022-08-15T21:50:30.349" v="1010" actId="700"/>
          <ac:spMkLst>
            <pc:docMk/>
            <pc:sldMk cId="2332687209" sldId="280"/>
            <ac:spMk id="3" creationId="{182E5A34-A247-F15D-6BE1-D7C758BACAF7}"/>
          </ac:spMkLst>
        </pc:spChg>
        <pc:spChg chg="mod ord">
          <ac:chgData name="Mei Collins" userId="f58710cf-9b7c-4342-a50c-dd3de50b0186" providerId="ADAL" clId="{18E22D45-044A-4C01-B8A5-3743F4D86306}" dt="2022-08-15T21:50:30.349" v="1010" actId="700"/>
          <ac:spMkLst>
            <pc:docMk/>
            <pc:sldMk cId="2332687209" sldId="280"/>
            <ac:spMk id="4" creationId="{9FA11E59-D3B2-0725-3976-5FDE1E99CDD9}"/>
          </ac:spMkLst>
        </pc:spChg>
        <pc:spChg chg="add mod ord">
          <ac:chgData name="Mei Collins" userId="f58710cf-9b7c-4342-a50c-dd3de50b0186" providerId="ADAL" clId="{18E22D45-044A-4C01-B8A5-3743F4D86306}" dt="2022-08-15T21:50:46.450" v="1106" actId="20577"/>
          <ac:spMkLst>
            <pc:docMk/>
            <pc:sldMk cId="2332687209" sldId="280"/>
            <ac:spMk id="5" creationId="{A5FB0E27-8480-22BC-F498-127E28D3C949}"/>
          </ac:spMkLst>
        </pc:spChg>
        <pc:spChg chg="add del mod ord">
          <ac:chgData name="Mei Collins" userId="f58710cf-9b7c-4342-a50c-dd3de50b0186" providerId="ADAL" clId="{18E22D45-044A-4C01-B8A5-3743F4D86306}" dt="2022-08-15T21:50:55.733" v="1125" actId="478"/>
          <ac:spMkLst>
            <pc:docMk/>
            <pc:sldMk cId="2332687209" sldId="280"/>
            <ac:spMk id="6" creationId="{696DBD4D-C515-D093-B2A3-8B8B80013AAF}"/>
          </ac:spMkLst>
        </pc:spChg>
        <pc:spChg chg="add mod ord">
          <ac:chgData name="Mei Collins" userId="f58710cf-9b7c-4342-a50c-dd3de50b0186" providerId="ADAL" clId="{18E22D45-044A-4C01-B8A5-3743F4D86306}" dt="2022-08-15T21:50:51.553" v="1124" actId="20577"/>
          <ac:spMkLst>
            <pc:docMk/>
            <pc:sldMk cId="2332687209" sldId="280"/>
            <ac:spMk id="7" creationId="{E4E01F73-F7C0-17C6-F0F2-E20BF030C3D3}"/>
          </ac:spMkLst>
        </pc:spChg>
      </pc:sldChg>
      <pc:sldChg chg="modSp add del mod modCm">
        <pc:chgData name="Mei Collins" userId="f58710cf-9b7c-4342-a50c-dd3de50b0186" providerId="ADAL" clId="{18E22D45-044A-4C01-B8A5-3743F4D86306}" dt="2022-08-28T19:55:38.197" v="9322" actId="47"/>
        <pc:sldMkLst>
          <pc:docMk/>
          <pc:sldMk cId="2103184960" sldId="281"/>
        </pc:sldMkLst>
        <pc:spChg chg="mod">
          <ac:chgData name="Mei Collins" userId="f58710cf-9b7c-4342-a50c-dd3de50b0186" providerId="ADAL" clId="{18E22D45-044A-4C01-B8A5-3743F4D86306}" dt="2022-08-16T13:28:33.921" v="1563" actId="20577"/>
          <ac:spMkLst>
            <pc:docMk/>
            <pc:sldMk cId="2103184960" sldId="281"/>
            <ac:spMk id="2" creationId="{08EA6CFD-B142-1901-E84D-5154ACBE59BD}"/>
          </ac:spMkLst>
        </pc:spChg>
        <pc:spChg chg="mod">
          <ac:chgData name="Mei Collins" userId="f58710cf-9b7c-4342-a50c-dd3de50b0186" providerId="ADAL" clId="{18E22D45-044A-4C01-B8A5-3743F4D86306}" dt="2022-08-16T13:29:24.356" v="1697" actId="404"/>
          <ac:spMkLst>
            <pc:docMk/>
            <pc:sldMk cId="2103184960" sldId="281"/>
            <ac:spMk id="3" creationId="{035E216B-ED4A-612C-0B5C-94E48DC6F5BC}"/>
          </ac:spMkLst>
        </pc:spChg>
      </pc:sldChg>
      <pc:sldChg chg="modSp add del mod">
        <pc:chgData name="Mei Collins" userId="f58710cf-9b7c-4342-a50c-dd3de50b0186" providerId="ADAL" clId="{18E22D45-044A-4C01-B8A5-3743F4D86306}" dt="2022-08-29T17:37:20.396" v="11048" actId="47"/>
        <pc:sldMkLst>
          <pc:docMk/>
          <pc:sldMk cId="3720047353" sldId="282"/>
        </pc:sldMkLst>
        <pc:spChg chg="mod">
          <ac:chgData name="Mei Collins" userId="f58710cf-9b7c-4342-a50c-dd3de50b0186" providerId="ADAL" clId="{18E22D45-044A-4C01-B8A5-3743F4D86306}" dt="2022-08-16T13:32:14.525" v="1745" actId="20577"/>
          <ac:spMkLst>
            <pc:docMk/>
            <pc:sldMk cId="3720047353" sldId="282"/>
            <ac:spMk id="2" creationId="{08EA6CFD-B142-1901-E84D-5154ACBE59BD}"/>
          </ac:spMkLst>
        </pc:spChg>
        <pc:spChg chg="mod">
          <ac:chgData name="Mei Collins" userId="f58710cf-9b7c-4342-a50c-dd3de50b0186" providerId="ADAL" clId="{18E22D45-044A-4C01-B8A5-3743F4D86306}" dt="2022-08-29T17:34:33.728" v="11037"/>
          <ac:spMkLst>
            <pc:docMk/>
            <pc:sldMk cId="3720047353" sldId="282"/>
            <ac:spMk id="3" creationId="{035E216B-ED4A-612C-0B5C-94E48DC6F5BC}"/>
          </ac:spMkLst>
        </pc:spChg>
      </pc:sldChg>
      <pc:sldChg chg="addSp modSp add mod modCm modNotesTx">
        <pc:chgData name="Mei Collins" userId="f58710cf-9b7c-4342-a50c-dd3de50b0186" providerId="ADAL" clId="{18E22D45-044A-4C01-B8A5-3743F4D86306}" dt="2022-08-29T16:48:22.915" v="10025" actId="1036"/>
        <pc:sldMkLst>
          <pc:docMk/>
          <pc:sldMk cId="2230954817" sldId="283"/>
        </pc:sldMkLst>
        <pc:spChg chg="mod">
          <ac:chgData name="Mei Collins" userId="f58710cf-9b7c-4342-a50c-dd3de50b0186" providerId="ADAL" clId="{18E22D45-044A-4C01-B8A5-3743F4D86306}" dt="2022-08-16T13:42:29.205" v="2269" actId="20577"/>
          <ac:spMkLst>
            <pc:docMk/>
            <pc:sldMk cId="2230954817" sldId="283"/>
            <ac:spMk id="2" creationId="{08EA6CFD-B142-1901-E84D-5154ACBE59BD}"/>
          </ac:spMkLst>
        </pc:spChg>
        <pc:spChg chg="mod">
          <ac:chgData name="Mei Collins" userId="f58710cf-9b7c-4342-a50c-dd3de50b0186" providerId="ADAL" clId="{18E22D45-044A-4C01-B8A5-3743F4D86306}" dt="2022-08-29T16:48:11.399" v="10015" actId="1036"/>
          <ac:spMkLst>
            <pc:docMk/>
            <pc:sldMk cId="2230954817" sldId="283"/>
            <ac:spMk id="3" creationId="{035E216B-ED4A-612C-0B5C-94E48DC6F5BC}"/>
          </ac:spMkLst>
        </pc:spChg>
        <pc:picChg chg="add mod">
          <ac:chgData name="Mei Collins" userId="f58710cf-9b7c-4342-a50c-dd3de50b0186" providerId="ADAL" clId="{18E22D45-044A-4C01-B8A5-3743F4D86306}" dt="2022-08-29T16:48:22.915" v="10025" actId="1036"/>
          <ac:picMkLst>
            <pc:docMk/>
            <pc:sldMk cId="2230954817" sldId="283"/>
            <ac:picMk id="5" creationId="{00DA01B8-9EAC-8294-C8D7-282F35177CD5}"/>
          </ac:picMkLst>
        </pc:picChg>
      </pc:sldChg>
      <pc:sldChg chg="addSp modSp add mod modCm">
        <pc:chgData name="Mei Collins" userId="f58710cf-9b7c-4342-a50c-dd3de50b0186" providerId="ADAL" clId="{18E22D45-044A-4C01-B8A5-3743F4D86306}" dt="2022-08-28T19:59:43.648" v="9617"/>
        <pc:sldMkLst>
          <pc:docMk/>
          <pc:sldMk cId="4293936371" sldId="284"/>
        </pc:sldMkLst>
        <pc:spChg chg="mod">
          <ac:chgData name="Mei Collins" userId="f58710cf-9b7c-4342-a50c-dd3de50b0186" providerId="ADAL" clId="{18E22D45-044A-4C01-B8A5-3743F4D86306}" dt="2022-08-16T13:46:27.891" v="2352" actId="20577"/>
          <ac:spMkLst>
            <pc:docMk/>
            <pc:sldMk cId="4293936371" sldId="284"/>
            <ac:spMk id="2" creationId="{08EA6CFD-B142-1901-E84D-5154ACBE59BD}"/>
          </ac:spMkLst>
        </pc:spChg>
        <pc:spChg chg="mod">
          <ac:chgData name="Mei Collins" userId="f58710cf-9b7c-4342-a50c-dd3de50b0186" providerId="ADAL" clId="{18E22D45-044A-4C01-B8A5-3743F4D86306}" dt="2022-08-28T19:59:36.230" v="9607" actId="1036"/>
          <ac:spMkLst>
            <pc:docMk/>
            <pc:sldMk cId="4293936371" sldId="284"/>
            <ac:spMk id="3" creationId="{035E216B-ED4A-612C-0B5C-94E48DC6F5BC}"/>
          </ac:spMkLst>
        </pc:spChg>
        <pc:picChg chg="add mod">
          <ac:chgData name="Mei Collins" userId="f58710cf-9b7c-4342-a50c-dd3de50b0186" providerId="ADAL" clId="{18E22D45-044A-4C01-B8A5-3743F4D86306}" dt="2022-08-28T19:59:39.691" v="9616" actId="1036"/>
          <ac:picMkLst>
            <pc:docMk/>
            <pc:sldMk cId="4293936371" sldId="284"/>
            <ac:picMk id="5" creationId="{7FE06F74-25CB-CB29-8674-D7729B0F3243}"/>
          </ac:picMkLst>
        </pc:picChg>
      </pc:sldChg>
      <pc:sldChg chg="addSp modSp add mod modCm">
        <pc:chgData name="Mei Collins" userId="f58710cf-9b7c-4342-a50c-dd3de50b0186" providerId="ADAL" clId="{18E22D45-044A-4C01-B8A5-3743F4D86306}" dt="2022-08-28T20:00:47.364" v="9658" actId="1037"/>
        <pc:sldMkLst>
          <pc:docMk/>
          <pc:sldMk cId="413967512" sldId="285"/>
        </pc:sldMkLst>
        <pc:spChg chg="mod">
          <ac:chgData name="Mei Collins" userId="f58710cf-9b7c-4342-a50c-dd3de50b0186" providerId="ADAL" clId="{18E22D45-044A-4C01-B8A5-3743F4D86306}" dt="2022-08-16T13:47:48.830" v="2411" actId="20577"/>
          <ac:spMkLst>
            <pc:docMk/>
            <pc:sldMk cId="413967512" sldId="285"/>
            <ac:spMk id="2" creationId="{08EA6CFD-B142-1901-E84D-5154ACBE59BD}"/>
          </ac:spMkLst>
        </pc:spChg>
        <pc:spChg chg="mod">
          <ac:chgData name="Mei Collins" userId="f58710cf-9b7c-4342-a50c-dd3de50b0186" providerId="ADAL" clId="{18E22D45-044A-4C01-B8A5-3743F4D86306}" dt="2022-08-28T20:00:32.493" v="9637" actId="403"/>
          <ac:spMkLst>
            <pc:docMk/>
            <pc:sldMk cId="413967512" sldId="285"/>
            <ac:spMk id="3" creationId="{035E216B-ED4A-612C-0B5C-94E48DC6F5BC}"/>
          </ac:spMkLst>
        </pc:spChg>
        <pc:picChg chg="add mod ord">
          <ac:chgData name="Mei Collins" userId="f58710cf-9b7c-4342-a50c-dd3de50b0186" providerId="ADAL" clId="{18E22D45-044A-4C01-B8A5-3743F4D86306}" dt="2022-08-28T20:00:47.364" v="9658" actId="1037"/>
          <ac:picMkLst>
            <pc:docMk/>
            <pc:sldMk cId="413967512" sldId="285"/>
            <ac:picMk id="5" creationId="{12EF98A9-12D2-4A38-3561-AB59EC192DE0}"/>
          </ac:picMkLst>
        </pc:picChg>
      </pc:sldChg>
      <pc:sldChg chg="addSp modSp add mod">
        <pc:chgData name="Mei Collins" userId="f58710cf-9b7c-4342-a50c-dd3de50b0186" providerId="ADAL" clId="{18E22D45-044A-4C01-B8A5-3743F4D86306}" dt="2022-08-16T13:53:46.800" v="2815" actId="1035"/>
        <pc:sldMkLst>
          <pc:docMk/>
          <pc:sldMk cId="143994355" sldId="286"/>
        </pc:sldMkLst>
        <pc:spChg chg="mod">
          <ac:chgData name="Mei Collins" userId="f58710cf-9b7c-4342-a50c-dd3de50b0186" providerId="ADAL" clId="{18E22D45-044A-4C01-B8A5-3743F4D86306}" dt="2022-08-16T13:52:34.087" v="2562" actId="20577"/>
          <ac:spMkLst>
            <pc:docMk/>
            <pc:sldMk cId="143994355" sldId="286"/>
            <ac:spMk id="2" creationId="{08EA6CFD-B142-1901-E84D-5154ACBE59BD}"/>
          </ac:spMkLst>
        </pc:spChg>
        <pc:spChg chg="mod">
          <ac:chgData name="Mei Collins" userId="f58710cf-9b7c-4342-a50c-dd3de50b0186" providerId="ADAL" clId="{18E22D45-044A-4C01-B8A5-3743F4D86306}" dt="2022-08-16T13:53:46.800" v="2815" actId="1035"/>
          <ac:spMkLst>
            <pc:docMk/>
            <pc:sldMk cId="143994355" sldId="286"/>
            <ac:spMk id="3" creationId="{035E216B-ED4A-612C-0B5C-94E48DC6F5BC}"/>
          </ac:spMkLst>
        </pc:spChg>
        <pc:picChg chg="add mod">
          <ac:chgData name="Mei Collins" userId="f58710cf-9b7c-4342-a50c-dd3de50b0186" providerId="ADAL" clId="{18E22D45-044A-4C01-B8A5-3743F4D86306}" dt="2022-08-16T13:53:38.939" v="2808" actId="1076"/>
          <ac:picMkLst>
            <pc:docMk/>
            <pc:sldMk cId="143994355" sldId="286"/>
            <ac:picMk id="5" creationId="{FED9E9CE-FEC5-D48A-82A3-DA02C3D04573}"/>
          </ac:picMkLst>
        </pc:picChg>
      </pc:sldChg>
      <pc:sldChg chg="addSp delSp modSp add mod ord">
        <pc:chgData name="Mei Collins" userId="f58710cf-9b7c-4342-a50c-dd3de50b0186" providerId="ADAL" clId="{18E22D45-044A-4C01-B8A5-3743F4D86306}" dt="2022-08-16T14:54:45.963" v="5536" actId="1076"/>
        <pc:sldMkLst>
          <pc:docMk/>
          <pc:sldMk cId="488264650" sldId="287"/>
        </pc:sldMkLst>
        <pc:spChg chg="mod">
          <ac:chgData name="Mei Collins" userId="f58710cf-9b7c-4342-a50c-dd3de50b0186" providerId="ADAL" clId="{18E22D45-044A-4C01-B8A5-3743F4D86306}" dt="2022-08-16T14:54:45.963" v="5536" actId="1076"/>
          <ac:spMkLst>
            <pc:docMk/>
            <pc:sldMk cId="488264650" sldId="287"/>
            <ac:spMk id="2" creationId="{08EA6CFD-B142-1901-E84D-5154ACBE59BD}"/>
          </ac:spMkLst>
        </pc:spChg>
        <pc:spChg chg="del">
          <ac:chgData name="Mei Collins" userId="f58710cf-9b7c-4342-a50c-dd3de50b0186" providerId="ADAL" clId="{18E22D45-044A-4C01-B8A5-3743F4D86306}" dt="2022-08-16T13:54:25.753" v="2843" actId="478"/>
          <ac:spMkLst>
            <pc:docMk/>
            <pc:sldMk cId="488264650" sldId="287"/>
            <ac:spMk id="3" creationId="{035E216B-ED4A-612C-0B5C-94E48DC6F5BC}"/>
          </ac:spMkLst>
        </pc:spChg>
        <pc:spChg chg="add mod">
          <ac:chgData name="Mei Collins" userId="f58710cf-9b7c-4342-a50c-dd3de50b0186" providerId="ADAL" clId="{18E22D45-044A-4C01-B8A5-3743F4D86306}" dt="2022-08-16T13:55:54.252" v="3065" actId="1035"/>
          <ac:spMkLst>
            <pc:docMk/>
            <pc:sldMk cId="488264650" sldId="287"/>
            <ac:spMk id="6" creationId="{4A87930D-A684-6DFC-40DF-D6535A3797DC}"/>
          </ac:spMkLst>
        </pc:spChg>
        <pc:spChg chg="add mod">
          <ac:chgData name="Mei Collins" userId="f58710cf-9b7c-4342-a50c-dd3de50b0186" providerId="ADAL" clId="{18E22D45-044A-4C01-B8A5-3743F4D86306}" dt="2022-08-16T13:55:54.252" v="3065" actId="1035"/>
          <ac:spMkLst>
            <pc:docMk/>
            <pc:sldMk cId="488264650" sldId="287"/>
            <ac:spMk id="7" creationId="{3BB11FF6-C36F-F6E7-18AC-2FE5C395A0D6}"/>
          </ac:spMkLst>
        </pc:spChg>
        <pc:spChg chg="add mod">
          <ac:chgData name="Mei Collins" userId="f58710cf-9b7c-4342-a50c-dd3de50b0186" providerId="ADAL" clId="{18E22D45-044A-4C01-B8A5-3743F4D86306}" dt="2022-08-16T13:56:28.146" v="3073" actId="1076"/>
          <ac:spMkLst>
            <pc:docMk/>
            <pc:sldMk cId="488264650" sldId="287"/>
            <ac:spMk id="8" creationId="{B68CB0EB-AD88-3DFD-9883-2FF0FD002934}"/>
          </ac:spMkLst>
        </pc:spChg>
        <pc:picChg chg="add mod">
          <ac:chgData name="Mei Collins" userId="f58710cf-9b7c-4342-a50c-dd3de50b0186" providerId="ADAL" clId="{18E22D45-044A-4C01-B8A5-3743F4D86306}" dt="2022-08-16T13:55:54.252" v="3065" actId="1035"/>
          <ac:picMkLst>
            <pc:docMk/>
            <pc:sldMk cId="488264650" sldId="287"/>
            <ac:picMk id="5" creationId="{621C8686-FEF6-41F5-6D80-7AFE7E162731}"/>
          </ac:picMkLst>
        </pc:picChg>
      </pc:sldChg>
      <pc:sldChg chg="modSp add mod ord modCm">
        <pc:chgData name="Mei Collins" userId="f58710cf-9b7c-4342-a50c-dd3de50b0186" providerId="ADAL" clId="{18E22D45-044A-4C01-B8A5-3743F4D86306}" dt="2022-08-28T20:01:17.547" v="9662"/>
        <pc:sldMkLst>
          <pc:docMk/>
          <pc:sldMk cId="727665943" sldId="288"/>
        </pc:sldMkLst>
        <pc:spChg chg="mod">
          <ac:chgData name="Mei Collins" userId="f58710cf-9b7c-4342-a50c-dd3de50b0186" providerId="ADAL" clId="{18E22D45-044A-4C01-B8A5-3743F4D86306}" dt="2022-08-16T14:10:13.596" v="3348" actId="20577"/>
          <ac:spMkLst>
            <pc:docMk/>
            <pc:sldMk cId="727665943" sldId="288"/>
            <ac:spMk id="2" creationId="{08EA6CFD-B142-1901-E84D-5154ACBE59BD}"/>
          </ac:spMkLst>
        </pc:spChg>
        <pc:spChg chg="mod">
          <ac:chgData name="Mei Collins" userId="f58710cf-9b7c-4342-a50c-dd3de50b0186" providerId="ADAL" clId="{18E22D45-044A-4C01-B8A5-3743F4D86306}" dt="2022-08-28T20:01:14.552" v="9661" actId="20577"/>
          <ac:spMkLst>
            <pc:docMk/>
            <pc:sldMk cId="727665943" sldId="288"/>
            <ac:spMk id="3" creationId="{035E216B-ED4A-612C-0B5C-94E48DC6F5BC}"/>
          </ac:spMkLst>
        </pc:spChg>
      </pc:sldChg>
      <pc:sldChg chg="add del ord">
        <pc:chgData name="Mei Collins" userId="f58710cf-9b7c-4342-a50c-dd3de50b0186" providerId="ADAL" clId="{18E22D45-044A-4C01-B8A5-3743F4D86306}" dt="2022-08-16T17:16:28.796" v="6197" actId="47"/>
        <pc:sldMkLst>
          <pc:docMk/>
          <pc:sldMk cId="1827879838" sldId="289"/>
        </pc:sldMkLst>
      </pc:sldChg>
      <pc:sldChg chg="modSp add mod ord">
        <pc:chgData name="Mei Collins" userId="f58710cf-9b7c-4342-a50c-dd3de50b0186" providerId="ADAL" clId="{18E22D45-044A-4C01-B8A5-3743F4D86306}" dt="2022-08-16T13:51:11.096" v="2510"/>
        <pc:sldMkLst>
          <pc:docMk/>
          <pc:sldMk cId="1750887547" sldId="290"/>
        </pc:sldMkLst>
        <pc:spChg chg="mod">
          <ac:chgData name="Mei Collins" userId="f58710cf-9b7c-4342-a50c-dd3de50b0186" providerId="ADAL" clId="{18E22D45-044A-4C01-B8A5-3743F4D86306}" dt="2022-08-16T13:49:50.163" v="2498" actId="20577"/>
          <ac:spMkLst>
            <pc:docMk/>
            <pc:sldMk cId="1750887547" sldId="290"/>
            <ac:spMk id="2" creationId="{08EA6CFD-B142-1901-E84D-5154ACBE59BD}"/>
          </ac:spMkLst>
        </pc:spChg>
        <pc:spChg chg="mod">
          <ac:chgData name="Mei Collins" userId="f58710cf-9b7c-4342-a50c-dd3de50b0186" providerId="ADAL" clId="{18E22D45-044A-4C01-B8A5-3743F4D86306}" dt="2022-08-16T13:50:20.591" v="2508" actId="27636"/>
          <ac:spMkLst>
            <pc:docMk/>
            <pc:sldMk cId="1750887547" sldId="290"/>
            <ac:spMk id="3" creationId="{035E216B-ED4A-612C-0B5C-94E48DC6F5BC}"/>
          </ac:spMkLst>
        </pc:spChg>
      </pc:sldChg>
      <pc:sldChg chg="addSp modSp add mod ord">
        <pc:chgData name="Mei Collins" userId="f58710cf-9b7c-4342-a50c-dd3de50b0186" providerId="ADAL" clId="{18E22D45-044A-4C01-B8A5-3743F4D86306}" dt="2022-08-16T14:42:53.797" v="4866" actId="1035"/>
        <pc:sldMkLst>
          <pc:docMk/>
          <pc:sldMk cId="172758297" sldId="291"/>
        </pc:sldMkLst>
        <pc:spChg chg="mod">
          <ac:chgData name="Mei Collins" userId="f58710cf-9b7c-4342-a50c-dd3de50b0186" providerId="ADAL" clId="{18E22D45-044A-4C01-B8A5-3743F4D86306}" dt="2022-08-16T14:41:48.823" v="4786" actId="20577"/>
          <ac:spMkLst>
            <pc:docMk/>
            <pc:sldMk cId="172758297" sldId="291"/>
            <ac:spMk id="2" creationId="{08EA6CFD-B142-1901-E84D-5154ACBE59BD}"/>
          </ac:spMkLst>
        </pc:spChg>
        <pc:spChg chg="mod">
          <ac:chgData name="Mei Collins" userId="f58710cf-9b7c-4342-a50c-dd3de50b0186" providerId="ADAL" clId="{18E22D45-044A-4C01-B8A5-3743F4D86306}" dt="2022-08-16T14:42:53.797" v="4866" actId="1035"/>
          <ac:spMkLst>
            <pc:docMk/>
            <pc:sldMk cId="172758297" sldId="291"/>
            <ac:spMk id="3" creationId="{035E216B-ED4A-612C-0B5C-94E48DC6F5BC}"/>
          </ac:spMkLst>
        </pc:spChg>
        <pc:spChg chg="add mod">
          <ac:chgData name="Mei Collins" userId="f58710cf-9b7c-4342-a50c-dd3de50b0186" providerId="ADAL" clId="{18E22D45-044A-4C01-B8A5-3743F4D86306}" dt="2022-08-16T14:42:47.617" v="4859" actId="1076"/>
          <ac:spMkLst>
            <pc:docMk/>
            <pc:sldMk cId="172758297" sldId="291"/>
            <ac:spMk id="5" creationId="{9E011CF5-C130-CED8-DAA5-147C7069BDB4}"/>
          </ac:spMkLst>
        </pc:spChg>
        <pc:picChg chg="add mod">
          <ac:chgData name="Mei Collins" userId="f58710cf-9b7c-4342-a50c-dd3de50b0186" providerId="ADAL" clId="{18E22D45-044A-4C01-B8A5-3743F4D86306}" dt="2022-08-16T14:42:19.640" v="4852" actId="1076"/>
          <ac:picMkLst>
            <pc:docMk/>
            <pc:sldMk cId="172758297" sldId="291"/>
            <ac:picMk id="3074" creationId="{A762CAAE-09E1-3F93-4162-3BFE9EAA4C5E}"/>
          </ac:picMkLst>
        </pc:picChg>
      </pc:sldChg>
      <pc:sldChg chg="addSp modSp add mod ord modCm">
        <pc:chgData name="Mei Collins" userId="f58710cf-9b7c-4342-a50c-dd3de50b0186" providerId="ADAL" clId="{18E22D45-044A-4C01-B8A5-3743F4D86306}" dt="2022-08-28T20:09:16.756" v="9677"/>
        <pc:sldMkLst>
          <pc:docMk/>
          <pc:sldMk cId="3369661952" sldId="292"/>
        </pc:sldMkLst>
        <pc:spChg chg="mod">
          <ac:chgData name="Mei Collins" userId="f58710cf-9b7c-4342-a50c-dd3de50b0186" providerId="ADAL" clId="{18E22D45-044A-4C01-B8A5-3743F4D86306}" dt="2022-08-16T14:46:41.005" v="5004" actId="20577"/>
          <ac:spMkLst>
            <pc:docMk/>
            <pc:sldMk cId="3369661952" sldId="292"/>
            <ac:spMk id="2" creationId="{08EA6CFD-B142-1901-E84D-5154ACBE59BD}"/>
          </ac:spMkLst>
        </pc:spChg>
        <pc:spChg chg="mod">
          <ac:chgData name="Mei Collins" userId="f58710cf-9b7c-4342-a50c-dd3de50b0186" providerId="ADAL" clId="{18E22D45-044A-4C01-B8A5-3743F4D86306}" dt="2022-08-16T14:45:09.200" v="4991" actId="14100"/>
          <ac:spMkLst>
            <pc:docMk/>
            <pc:sldMk cId="3369661952" sldId="292"/>
            <ac:spMk id="3" creationId="{035E216B-ED4A-612C-0B5C-94E48DC6F5BC}"/>
          </ac:spMkLst>
        </pc:spChg>
        <pc:picChg chg="add mod">
          <ac:chgData name="Mei Collins" userId="f58710cf-9b7c-4342-a50c-dd3de50b0186" providerId="ADAL" clId="{18E22D45-044A-4C01-B8A5-3743F4D86306}" dt="2022-08-16T14:45:56.337" v="4999" actId="1076"/>
          <ac:picMkLst>
            <pc:docMk/>
            <pc:sldMk cId="3369661952" sldId="292"/>
            <ac:picMk id="5122" creationId="{642C1287-521B-C9B9-2931-CC3304F3A8EE}"/>
          </ac:picMkLst>
        </pc:picChg>
        <pc:picChg chg="add mod">
          <ac:chgData name="Mei Collins" userId="f58710cf-9b7c-4342-a50c-dd3de50b0186" providerId="ADAL" clId="{18E22D45-044A-4C01-B8A5-3743F4D86306}" dt="2022-08-28T20:03:13.472" v="9676" actId="14100"/>
          <ac:picMkLst>
            <pc:docMk/>
            <pc:sldMk cId="3369661952" sldId="292"/>
            <ac:picMk id="5124" creationId="{5D4D4F78-3BAF-53FE-DC9D-E6F938FCA9EA}"/>
          </ac:picMkLst>
        </pc:picChg>
      </pc:sldChg>
      <pc:sldChg chg="addSp delSp modSp add mod ord delCm modCm">
        <pc:chgData name="Mei Collins" userId="f58710cf-9b7c-4342-a50c-dd3de50b0186" providerId="ADAL" clId="{18E22D45-044A-4C01-B8A5-3743F4D86306}" dt="2022-09-07T14:27:46.738" v="11049"/>
        <pc:sldMkLst>
          <pc:docMk/>
          <pc:sldMk cId="2115427417" sldId="293"/>
        </pc:sldMkLst>
        <pc:spChg chg="mod">
          <ac:chgData name="Mei Collins" userId="f58710cf-9b7c-4342-a50c-dd3de50b0186" providerId="ADAL" clId="{18E22D45-044A-4C01-B8A5-3743F4D86306}" dt="2022-08-16T14:50:27.142" v="5360" actId="1076"/>
          <ac:spMkLst>
            <pc:docMk/>
            <pc:sldMk cId="2115427417" sldId="293"/>
            <ac:spMk id="2" creationId="{08EA6CFD-B142-1901-E84D-5154ACBE59BD}"/>
          </ac:spMkLst>
        </pc:spChg>
        <pc:spChg chg="del">
          <ac:chgData name="Mei Collins" userId="f58710cf-9b7c-4342-a50c-dd3de50b0186" providerId="ADAL" clId="{18E22D45-044A-4C01-B8A5-3743F4D86306}" dt="2022-08-16T14:47:34.841" v="5037" actId="1032"/>
          <ac:spMkLst>
            <pc:docMk/>
            <pc:sldMk cId="2115427417" sldId="293"/>
            <ac:spMk id="3" creationId="{035E216B-ED4A-612C-0B5C-94E48DC6F5BC}"/>
          </ac:spMkLst>
        </pc:spChg>
        <pc:spChg chg="add mod">
          <ac:chgData name="Mei Collins" userId="f58710cf-9b7c-4342-a50c-dd3de50b0186" providerId="ADAL" clId="{18E22D45-044A-4C01-B8A5-3743F4D86306}" dt="2022-08-16T14:53:46.843" v="5519" actId="1076"/>
          <ac:spMkLst>
            <pc:docMk/>
            <pc:sldMk cId="2115427417" sldId="293"/>
            <ac:spMk id="7" creationId="{818812E6-8202-4760-9427-E07D3E4667B0}"/>
          </ac:spMkLst>
        </pc:spChg>
        <pc:spChg chg="add mod">
          <ac:chgData name="Mei Collins" userId="f58710cf-9b7c-4342-a50c-dd3de50b0186" providerId="ADAL" clId="{18E22D45-044A-4C01-B8A5-3743F4D86306}" dt="2022-08-16T14:53:11.722" v="5488" actId="1076"/>
          <ac:spMkLst>
            <pc:docMk/>
            <pc:sldMk cId="2115427417" sldId="293"/>
            <ac:spMk id="8" creationId="{DBA7A5D1-2C9C-8DDB-2FDF-D0C9C5057B6B}"/>
          </ac:spMkLst>
        </pc:spChg>
        <pc:spChg chg="add mod">
          <ac:chgData name="Mei Collins" userId="f58710cf-9b7c-4342-a50c-dd3de50b0186" providerId="ADAL" clId="{18E22D45-044A-4C01-B8A5-3743F4D86306}" dt="2022-08-16T14:53:07.825" v="5487" actId="1076"/>
          <ac:spMkLst>
            <pc:docMk/>
            <pc:sldMk cId="2115427417" sldId="293"/>
            <ac:spMk id="9" creationId="{39744AA5-85E3-FE84-051D-B036D9F59568}"/>
          </ac:spMkLst>
        </pc:spChg>
        <pc:spChg chg="add mod">
          <ac:chgData name="Mei Collins" userId="f58710cf-9b7c-4342-a50c-dd3de50b0186" providerId="ADAL" clId="{18E22D45-044A-4C01-B8A5-3743F4D86306}" dt="2022-08-16T14:53:44.187" v="5518" actId="1076"/>
          <ac:spMkLst>
            <pc:docMk/>
            <pc:sldMk cId="2115427417" sldId="293"/>
            <ac:spMk id="10" creationId="{F73CBE31-2176-5612-1105-DEF467003D98}"/>
          </ac:spMkLst>
        </pc:spChg>
        <pc:spChg chg="add del mod">
          <ac:chgData name="Mei Collins" userId="f58710cf-9b7c-4342-a50c-dd3de50b0186" providerId="ADAL" clId="{18E22D45-044A-4C01-B8A5-3743F4D86306}" dt="2022-08-16T14:57:07.449" v="5544" actId="478"/>
          <ac:spMkLst>
            <pc:docMk/>
            <pc:sldMk cId="2115427417" sldId="293"/>
            <ac:spMk id="13" creationId="{24795489-E3A4-3FC8-60C0-82250B466757}"/>
          </ac:spMkLst>
        </pc:spChg>
        <pc:graphicFrameChg chg="add mod modGraphic">
          <ac:chgData name="Mei Collins" userId="f58710cf-9b7c-4342-a50c-dd3de50b0186" providerId="ADAL" clId="{18E22D45-044A-4C01-B8A5-3743F4D86306}" dt="2022-08-16T14:54:03.780" v="5520" actId="207"/>
          <ac:graphicFrameMkLst>
            <pc:docMk/>
            <pc:sldMk cId="2115427417" sldId="293"/>
            <ac:graphicFrameMk id="5" creationId="{295A2F17-A025-22F6-8807-B9213E74B494}"/>
          </ac:graphicFrameMkLst>
        </pc:graphicFrameChg>
        <pc:graphicFrameChg chg="add del mod modGraphic">
          <ac:chgData name="Mei Collins" userId="f58710cf-9b7c-4342-a50c-dd3de50b0186" providerId="ADAL" clId="{18E22D45-044A-4C01-B8A5-3743F4D86306}" dt="2022-08-16T14:50:34.561" v="5362" actId="478"/>
          <ac:graphicFrameMkLst>
            <pc:docMk/>
            <pc:sldMk cId="2115427417" sldId="293"/>
            <ac:graphicFrameMk id="6" creationId="{BDD49EAB-FC3C-1F15-0185-F421B773B597}"/>
          </ac:graphicFrameMkLst>
        </pc:graphicFrameChg>
        <pc:cxnChg chg="add del mod">
          <ac:chgData name="Mei Collins" userId="f58710cf-9b7c-4342-a50c-dd3de50b0186" providerId="ADAL" clId="{18E22D45-044A-4C01-B8A5-3743F4D86306}" dt="2022-08-16T14:57:09.663" v="5545" actId="478"/>
          <ac:cxnSpMkLst>
            <pc:docMk/>
            <pc:sldMk cId="2115427417" sldId="293"/>
            <ac:cxnSpMk id="12" creationId="{78EC7AFF-8CDE-DF35-009E-9A80F0FF7F93}"/>
          </ac:cxnSpMkLst>
        </pc:cxnChg>
      </pc:sldChg>
      <pc:sldChg chg="add del ord">
        <pc:chgData name="Mei Collins" userId="f58710cf-9b7c-4342-a50c-dd3de50b0186" providerId="ADAL" clId="{18E22D45-044A-4C01-B8A5-3743F4D86306}" dt="2022-08-16T17:16:29.429" v="6198" actId="47"/>
        <pc:sldMkLst>
          <pc:docMk/>
          <pc:sldMk cId="1244744884" sldId="294"/>
        </pc:sldMkLst>
      </pc:sldChg>
      <pc:sldChg chg="addSp delSp modSp new mod modCm">
        <pc:chgData name="Mei Collins" userId="f58710cf-9b7c-4342-a50c-dd3de50b0186" providerId="ADAL" clId="{18E22D45-044A-4C01-B8A5-3743F4D86306}" dt="2022-08-28T19:54:52.639" v="9319"/>
        <pc:sldMkLst>
          <pc:docMk/>
          <pc:sldMk cId="1018924083" sldId="295"/>
        </pc:sldMkLst>
        <pc:spChg chg="mod">
          <ac:chgData name="Mei Collins" userId="f58710cf-9b7c-4342-a50c-dd3de50b0186" providerId="ADAL" clId="{18E22D45-044A-4C01-B8A5-3743F4D86306}" dt="2022-08-16T14:00:00.072" v="3144" actId="20577"/>
          <ac:spMkLst>
            <pc:docMk/>
            <pc:sldMk cId="1018924083" sldId="295"/>
            <ac:spMk id="2" creationId="{FBC38C30-CA36-C91B-D8BF-9FFC13D1E7A1}"/>
          </ac:spMkLst>
        </pc:spChg>
        <pc:spChg chg="del mod">
          <ac:chgData name="Mei Collins" userId="f58710cf-9b7c-4342-a50c-dd3de50b0186" providerId="ADAL" clId="{18E22D45-044A-4C01-B8A5-3743F4D86306}" dt="2022-08-28T19:53:51.640" v="9302" actId="478"/>
          <ac:spMkLst>
            <pc:docMk/>
            <pc:sldMk cId="1018924083" sldId="295"/>
            <ac:spMk id="3" creationId="{9A2C53F0-2BC9-1887-5A8A-08C0F265741A}"/>
          </ac:spMkLst>
        </pc:spChg>
        <pc:spChg chg="add del mod">
          <ac:chgData name="Mei Collins" userId="f58710cf-9b7c-4342-a50c-dd3de50b0186" providerId="ADAL" clId="{18E22D45-044A-4C01-B8A5-3743F4D86306}" dt="2022-08-28T19:53:55.625" v="9303" actId="478"/>
          <ac:spMkLst>
            <pc:docMk/>
            <pc:sldMk cId="1018924083" sldId="295"/>
            <ac:spMk id="7" creationId="{0973B01F-2141-39E2-81B7-C046C226A82E}"/>
          </ac:spMkLst>
        </pc:spChg>
        <pc:graphicFrameChg chg="add mod modGraphic">
          <ac:chgData name="Mei Collins" userId="f58710cf-9b7c-4342-a50c-dd3de50b0186" providerId="ADAL" clId="{18E22D45-044A-4C01-B8A5-3743F4D86306}" dt="2022-08-28T19:54:48.250" v="9318" actId="14100"/>
          <ac:graphicFrameMkLst>
            <pc:docMk/>
            <pc:sldMk cId="1018924083" sldId="295"/>
            <ac:graphicFrameMk id="5" creationId="{DA82CBE4-023A-DD80-5479-8D66B5E8409C}"/>
          </ac:graphicFrameMkLst>
        </pc:graphicFrameChg>
      </pc:sldChg>
      <pc:sldChg chg="modSp new mod">
        <pc:chgData name="Mei Collins" userId="f58710cf-9b7c-4342-a50c-dd3de50b0186" providerId="ADAL" clId="{18E22D45-044A-4C01-B8A5-3743F4D86306}" dt="2022-08-16T14:02:11.549" v="3290" actId="1036"/>
        <pc:sldMkLst>
          <pc:docMk/>
          <pc:sldMk cId="60159989" sldId="296"/>
        </pc:sldMkLst>
        <pc:spChg chg="mod">
          <ac:chgData name="Mei Collins" userId="f58710cf-9b7c-4342-a50c-dd3de50b0186" providerId="ADAL" clId="{18E22D45-044A-4C01-B8A5-3743F4D86306}" dt="2022-08-16T14:01:21.416" v="3243" actId="20577"/>
          <ac:spMkLst>
            <pc:docMk/>
            <pc:sldMk cId="60159989" sldId="296"/>
            <ac:spMk id="2" creationId="{AF45909E-FB29-6473-607D-10EAACA218B4}"/>
          </ac:spMkLst>
        </pc:spChg>
        <pc:spChg chg="mod">
          <ac:chgData name="Mei Collins" userId="f58710cf-9b7c-4342-a50c-dd3de50b0186" providerId="ADAL" clId="{18E22D45-044A-4C01-B8A5-3743F4D86306}" dt="2022-08-16T14:02:11.549" v="3290" actId="1036"/>
          <ac:spMkLst>
            <pc:docMk/>
            <pc:sldMk cId="60159989" sldId="296"/>
            <ac:spMk id="3" creationId="{DAB7FB45-685E-A64B-41E0-131858EA6C2E}"/>
          </ac:spMkLst>
        </pc:spChg>
      </pc:sldChg>
      <pc:sldChg chg="addSp modSp new mod ord">
        <pc:chgData name="Mei Collins" userId="f58710cf-9b7c-4342-a50c-dd3de50b0186" providerId="ADAL" clId="{18E22D45-044A-4C01-B8A5-3743F4D86306}" dt="2022-08-17T21:48:04.131" v="9131"/>
        <pc:sldMkLst>
          <pc:docMk/>
          <pc:sldMk cId="1625648508" sldId="297"/>
        </pc:sldMkLst>
        <pc:spChg chg="mod">
          <ac:chgData name="Mei Collins" userId="f58710cf-9b7c-4342-a50c-dd3de50b0186" providerId="ADAL" clId="{18E22D45-044A-4C01-B8A5-3743F4D86306}" dt="2022-08-16T14:21:47.678" v="3416" actId="20577"/>
          <ac:spMkLst>
            <pc:docMk/>
            <pc:sldMk cId="1625648508" sldId="297"/>
            <ac:spMk id="2" creationId="{8B31B515-F68E-E730-C362-00485A21233A}"/>
          </ac:spMkLst>
        </pc:spChg>
        <pc:spChg chg="mod">
          <ac:chgData name="Mei Collins" userId="f58710cf-9b7c-4342-a50c-dd3de50b0186" providerId="ADAL" clId="{18E22D45-044A-4C01-B8A5-3743F4D86306}" dt="2022-08-16T14:25:33.420" v="3521" actId="1076"/>
          <ac:spMkLst>
            <pc:docMk/>
            <pc:sldMk cId="1625648508" sldId="297"/>
            <ac:spMk id="3" creationId="{9946AE73-F06F-6ABB-0B9D-126777D3AC96}"/>
          </ac:spMkLst>
        </pc:spChg>
        <pc:spChg chg="add mod">
          <ac:chgData name="Mei Collins" userId="f58710cf-9b7c-4342-a50c-dd3de50b0186" providerId="ADAL" clId="{18E22D45-044A-4C01-B8A5-3743F4D86306}" dt="2022-08-16T14:25:54.591" v="3524" actId="1076"/>
          <ac:spMkLst>
            <pc:docMk/>
            <pc:sldMk cId="1625648508" sldId="297"/>
            <ac:spMk id="5" creationId="{5FA16F32-744B-1F6F-2318-352569372DB8}"/>
          </ac:spMkLst>
        </pc:spChg>
      </pc:sldChg>
      <pc:sldChg chg="add del">
        <pc:chgData name="Mei Collins" userId="f58710cf-9b7c-4342-a50c-dd3de50b0186" providerId="ADAL" clId="{18E22D45-044A-4C01-B8A5-3743F4D86306}" dt="2022-08-16T17:27:21.103" v="6513" actId="47"/>
        <pc:sldMkLst>
          <pc:docMk/>
          <pc:sldMk cId="0" sldId="298"/>
        </pc:sldMkLst>
      </pc:sldChg>
      <pc:sldChg chg="modSp add del mod">
        <pc:chgData name="Mei Collins" userId="f58710cf-9b7c-4342-a50c-dd3de50b0186" providerId="ADAL" clId="{18E22D45-044A-4C01-B8A5-3743F4D86306}" dt="2022-08-16T14:28:07.881" v="3555" actId="47"/>
        <pc:sldMkLst>
          <pc:docMk/>
          <pc:sldMk cId="3633006360" sldId="298"/>
        </pc:sldMkLst>
        <pc:spChg chg="mod">
          <ac:chgData name="Mei Collins" userId="f58710cf-9b7c-4342-a50c-dd3de50b0186" providerId="ADAL" clId="{18E22D45-044A-4C01-B8A5-3743F4D86306}" dt="2022-08-16T14:27:48.535" v="3554" actId="20577"/>
          <ac:spMkLst>
            <pc:docMk/>
            <pc:sldMk cId="3633006360" sldId="298"/>
            <ac:spMk id="2" creationId="{8B31B515-F68E-E730-C362-00485A21233A}"/>
          </ac:spMkLst>
        </pc:spChg>
      </pc:sldChg>
      <pc:sldChg chg="addSp modSp add mod ord">
        <pc:chgData name="Mei Collins" userId="f58710cf-9b7c-4342-a50c-dd3de50b0186" providerId="ADAL" clId="{18E22D45-044A-4C01-B8A5-3743F4D86306}" dt="2022-08-17T21:48:06.554" v="9133"/>
        <pc:sldMkLst>
          <pc:docMk/>
          <pc:sldMk cId="1885949274" sldId="299"/>
        </pc:sldMkLst>
        <pc:spChg chg="mod">
          <ac:chgData name="Mei Collins" userId="f58710cf-9b7c-4342-a50c-dd3de50b0186" providerId="ADAL" clId="{18E22D45-044A-4C01-B8A5-3743F4D86306}" dt="2022-08-16T14:28:54.361" v="3602" actId="20577"/>
          <ac:spMkLst>
            <pc:docMk/>
            <pc:sldMk cId="1885949274" sldId="299"/>
            <ac:spMk id="2" creationId="{8B31B515-F68E-E730-C362-00485A21233A}"/>
          </ac:spMkLst>
        </pc:spChg>
        <pc:spChg chg="mod">
          <ac:chgData name="Mei Collins" userId="f58710cf-9b7c-4342-a50c-dd3de50b0186" providerId="ADAL" clId="{18E22D45-044A-4C01-B8A5-3743F4D86306}" dt="2022-08-16T14:31:37.853" v="3703" actId="1076"/>
          <ac:spMkLst>
            <pc:docMk/>
            <pc:sldMk cId="1885949274" sldId="299"/>
            <ac:spMk id="3" creationId="{9946AE73-F06F-6ABB-0B9D-126777D3AC96}"/>
          </ac:spMkLst>
        </pc:spChg>
        <pc:graphicFrameChg chg="add mod modGraphic">
          <ac:chgData name="Mei Collins" userId="f58710cf-9b7c-4342-a50c-dd3de50b0186" providerId="ADAL" clId="{18E22D45-044A-4C01-B8A5-3743F4D86306}" dt="2022-08-16T14:31:50.382" v="3705" actId="1076"/>
          <ac:graphicFrameMkLst>
            <pc:docMk/>
            <pc:sldMk cId="1885949274" sldId="299"/>
            <ac:graphicFrameMk id="5" creationId="{B2C6ABF0-CCB8-3C61-A2A4-223676ED5FCE}"/>
          </ac:graphicFrameMkLst>
        </pc:graphicFrameChg>
      </pc:sldChg>
      <pc:sldChg chg="add del">
        <pc:chgData name="Mei Collins" userId="f58710cf-9b7c-4342-a50c-dd3de50b0186" providerId="ADAL" clId="{18E22D45-044A-4C01-B8A5-3743F4D86306}" dt="2022-08-16T15:00:20.076" v="5678" actId="47"/>
        <pc:sldMkLst>
          <pc:docMk/>
          <pc:sldMk cId="1989574096" sldId="300"/>
        </pc:sldMkLst>
      </pc:sldChg>
      <pc:sldChg chg="add del">
        <pc:chgData name="Mei Collins" userId="f58710cf-9b7c-4342-a50c-dd3de50b0186" providerId="ADAL" clId="{18E22D45-044A-4C01-B8A5-3743F4D86306}" dt="2022-08-16T15:00:20.912" v="5679" actId="47"/>
        <pc:sldMkLst>
          <pc:docMk/>
          <pc:sldMk cId="4192542842" sldId="301"/>
        </pc:sldMkLst>
      </pc:sldChg>
      <pc:sldChg chg="add del">
        <pc:chgData name="Mei Collins" userId="f58710cf-9b7c-4342-a50c-dd3de50b0186" providerId="ADAL" clId="{18E22D45-044A-4C01-B8A5-3743F4D86306}" dt="2022-08-16T15:00:22.771" v="5680" actId="47"/>
        <pc:sldMkLst>
          <pc:docMk/>
          <pc:sldMk cId="3158405464" sldId="302"/>
        </pc:sldMkLst>
      </pc:sldChg>
      <pc:sldChg chg="add del">
        <pc:chgData name="Mei Collins" userId="f58710cf-9b7c-4342-a50c-dd3de50b0186" providerId="ADAL" clId="{18E22D45-044A-4C01-B8A5-3743F4D86306}" dt="2022-08-16T15:00:23.564" v="5681" actId="47"/>
        <pc:sldMkLst>
          <pc:docMk/>
          <pc:sldMk cId="3944970351" sldId="303"/>
        </pc:sldMkLst>
      </pc:sldChg>
      <pc:sldChg chg="addSp delSp modSp new mod">
        <pc:chgData name="Mei Collins" userId="f58710cf-9b7c-4342-a50c-dd3de50b0186" providerId="ADAL" clId="{18E22D45-044A-4C01-B8A5-3743F4D86306}" dt="2022-08-29T16:50:37.972" v="10030" actId="1076"/>
        <pc:sldMkLst>
          <pc:docMk/>
          <pc:sldMk cId="1628026047" sldId="304"/>
        </pc:sldMkLst>
        <pc:spChg chg="mod">
          <ac:chgData name="Mei Collins" userId="f58710cf-9b7c-4342-a50c-dd3de50b0186" providerId="ADAL" clId="{18E22D45-044A-4C01-B8A5-3743F4D86306}" dt="2022-08-16T14:32:23.596" v="3720" actId="20577"/>
          <ac:spMkLst>
            <pc:docMk/>
            <pc:sldMk cId="1628026047" sldId="304"/>
            <ac:spMk id="2" creationId="{05046A48-5263-536E-CC0E-E9C08340CC25}"/>
          </ac:spMkLst>
        </pc:spChg>
        <pc:spChg chg="mod">
          <ac:chgData name="Mei Collins" userId="f58710cf-9b7c-4342-a50c-dd3de50b0186" providerId="ADAL" clId="{18E22D45-044A-4C01-B8A5-3743F4D86306}" dt="2022-08-16T14:35:44.076" v="4048" actId="14100"/>
          <ac:spMkLst>
            <pc:docMk/>
            <pc:sldMk cId="1628026047" sldId="304"/>
            <ac:spMk id="3" creationId="{F500D4D8-2F0B-4337-564B-EFC8BD835A96}"/>
          </ac:spMkLst>
        </pc:spChg>
        <pc:spChg chg="add mod">
          <ac:chgData name="Mei Collins" userId="f58710cf-9b7c-4342-a50c-dd3de50b0186" providerId="ADAL" clId="{18E22D45-044A-4C01-B8A5-3743F4D86306}" dt="2022-08-16T14:36:56.886" v="4066" actId="1037"/>
          <ac:spMkLst>
            <pc:docMk/>
            <pc:sldMk cId="1628026047" sldId="304"/>
            <ac:spMk id="9" creationId="{3AD3750F-7734-FA4B-EC0C-36B615EAB510}"/>
          </ac:spMkLst>
        </pc:spChg>
        <pc:picChg chg="add del">
          <ac:chgData name="Mei Collins" userId="f58710cf-9b7c-4342-a50c-dd3de50b0186" providerId="ADAL" clId="{18E22D45-044A-4C01-B8A5-3743F4D86306}" dt="2022-08-16T14:36:11.833" v="4050" actId="478"/>
          <ac:picMkLst>
            <pc:docMk/>
            <pc:sldMk cId="1628026047" sldId="304"/>
            <ac:picMk id="6" creationId="{E8FCC100-D9CE-483F-CD11-88460EED3D9C}"/>
          </ac:picMkLst>
        </pc:picChg>
        <pc:picChg chg="add mod">
          <ac:chgData name="Mei Collins" userId="f58710cf-9b7c-4342-a50c-dd3de50b0186" providerId="ADAL" clId="{18E22D45-044A-4C01-B8A5-3743F4D86306}" dt="2022-08-29T16:50:37.972" v="10030" actId="1076"/>
          <ac:picMkLst>
            <pc:docMk/>
            <pc:sldMk cId="1628026047" sldId="304"/>
            <ac:picMk id="8" creationId="{B29A9FCE-7DB7-DF01-2B64-7313884BEA23}"/>
          </ac:picMkLst>
        </pc:picChg>
      </pc:sldChg>
      <pc:sldChg chg="modSp new mod">
        <pc:chgData name="Mei Collins" userId="f58710cf-9b7c-4342-a50c-dd3de50b0186" providerId="ADAL" clId="{18E22D45-044A-4C01-B8A5-3743F4D86306}" dt="2022-08-16T14:40:41.372" v="4748" actId="20577"/>
        <pc:sldMkLst>
          <pc:docMk/>
          <pc:sldMk cId="3092839525" sldId="305"/>
        </pc:sldMkLst>
        <pc:spChg chg="mod">
          <ac:chgData name="Mei Collins" userId="f58710cf-9b7c-4342-a50c-dd3de50b0186" providerId="ADAL" clId="{18E22D45-044A-4C01-B8A5-3743F4D86306}" dt="2022-08-16T14:40:41.372" v="4748" actId="20577"/>
          <ac:spMkLst>
            <pc:docMk/>
            <pc:sldMk cId="3092839525" sldId="305"/>
            <ac:spMk id="2" creationId="{12A71B7E-0140-4002-39BF-89B1BCC5138F}"/>
          </ac:spMkLst>
        </pc:spChg>
        <pc:spChg chg="mod">
          <ac:chgData name="Mei Collins" userId="f58710cf-9b7c-4342-a50c-dd3de50b0186" providerId="ADAL" clId="{18E22D45-044A-4C01-B8A5-3743F4D86306}" dt="2022-08-16T14:40:26.285" v="4725" actId="20577"/>
          <ac:spMkLst>
            <pc:docMk/>
            <pc:sldMk cId="3092839525" sldId="305"/>
            <ac:spMk id="3" creationId="{3103987A-178E-B2DC-6415-F491F26D01C9}"/>
          </ac:spMkLst>
        </pc:spChg>
      </pc:sldChg>
      <pc:sldChg chg="addSp delSp modSp new mod modCm">
        <pc:chgData name="Mei Collins" userId="f58710cf-9b7c-4342-a50c-dd3de50b0186" providerId="ADAL" clId="{18E22D45-044A-4C01-B8A5-3743F4D86306}" dt="2022-08-28T20:03:02.422" v="9675" actId="403"/>
        <pc:sldMkLst>
          <pc:docMk/>
          <pc:sldMk cId="1642311691" sldId="306"/>
        </pc:sldMkLst>
        <pc:spChg chg="mod">
          <ac:chgData name="Mei Collins" userId="f58710cf-9b7c-4342-a50c-dd3de50b0186" providerId="ADAL" clId="{18E22D45-044A-4C01-B8A5-3743F4D86306}" dt="2022-08-16T14:57:38.382" v="5554" actId="20577"/>
          <ac:spMkLst>
            <pc:docMk/>
            <pc:sldMk cId="1642311691" sldId="306"/>
            <ac:spMk id="2" creationId="{C980697B-69EE-AB0E-1044-6921C3A7B9CF}"/>
          </ac:spMkLst>
        </pc:spChg>
        <pc:spChg chg="mod">
          <ac:chgData name="Mei Collins" userId="f58710cf-9b7c-4342-a50c-dd3de50b0186" providerId="ADAL" clId="{18E22D45-044A-4C01-B8A5-3743F4D86306}" dt="2022-08-28T20:03:02.422" v="9675" actId="403"/>
          <ac:spMkLst>
            <pc:docMk/>
            <pc:sldMk cId="1642311691" sldId="306"/>
            <ac:spMk id="3" creationId="{3CE4CB00-FD8D-3188-DA72-062910071156}"/>
          </ac:spMkLst>
        </pc:spChg>
        <pc:spChg chg="add del">
          <ac:chgData name="Mei Collins" userId="f58710cf-9b7c-4342-a50c-dd3de50b0186" providerId="ADAL" clId="{18E22D45-044A-4C01-B8A5-3743F4D86306}" dt="2022-08-16T14:58:04.215" v="5556" actId="478"/>
          <ac:spMkLst>
            <pc:docMk/>
            <pc:sldMk cId="1642311691" sldId="306"/>
            <ac:spMk id="6" creationId="{9C09999D-4A83-A1C4-A2B1-4CA22846AD1F}"/>
          </ac:spMkLst>
        </pc:spChg>
      </pc:sldChg>
      <pc:sldChg chg="modSp new mod ord">
        <pc:chgData name="Mei Collins" userId="f58710cf-9b7c-4342-a50c-dd3de50b0186" providerId="ADAL" clId="{18E22D45-044A-4C01-B8A5-3743F4D86306}" dt="2022-08-16T15:03:14.228" v="6194" actId="1036"/>
        <pc:sldMkLst>
          <pc:docMk/>
          <pc:sldMk cId="1435958627" sldId="307"/>
        </pc:sldMkLst>
        <pc:spChg chg="mod">
          <ac:chgData name="Mei Collins" userId="f58710cf-9b7c-4342-a50c-dd3de50b0186" providerId="ADAL" clId="{18E22D45-044A-4C01-B8A5-3743F4D86306}" dt="2022-08-16T15:03:09.623" v="6179" actId="1076"/>
          <ac:spMkLst>
            <pc:docMk/>
            <pc:sldMk cId="1435958627" sldId="307"/>
            <ac:spMk id="2" creationId="{4417563B-D259-0736-FB34-3371690E53AD}"/>
          </ac:spMkLst>
        </pc:spChg>
        <pc:spChg chg="mod">
          <ac:chgData name="Mei Collins" userId="f58710cf-9b7c-4342-a50c-dd3de50b0186" providerId="ADAL" clId="{18E22D45-044A-4C01-B8A5-3743F4D86306}" dt="2022-08-16T15:03:14.228" v="6194" actId="1036"/>
          <ac:spMkLst>
            <pc:docMk/>
            <pc:sldMk cId="1435958627" sldId="307"/>
            <ac:spMk id="3" creationId="{3F63EBB2-5764-7317-25F6-47FC3CD204D6}"/>
          </ac:spMkLst>
        </pc:spChg>
      </pc:sldChg>
      <pc:sldChg chg="modSp new del mod">
        <pc:chgData name="Mei Collins" userId="f58710cf-9b7c-4342-a50c-dd3de50b0186" providerId="ADAL" clId="{18E22D45-044A-4C01-B8A5-3743F4D86306}" dt="2022-08-28T20:38:18.453" v="9692" actId="18676"/>
        <pc:sldMkLst>
          <pc:docMk/>
          <pc:sldMk cId="924303430" sldId="308"/>
        </pc:sldMkLst>
        <pc:spChg chg="mod">
          <ac:chgData name="Mei Collins" userId="f58710cf-9b7c-4342-a50c-dd3de50b0186" providerId="ADAL" clId="{18E22D45-044A-4C01-B8A5-3743F4D86306}" dt="2022-08-16T17:22:44.837" v="6235" actId="20577"/>
          <ac:spMkLst>
            <pc:docMk/>
            <pc:sldMk cId="924303430" sldId="308"/>
            <ac:spMk id="2" creationId="{C87CF776-40A3-A22B-414E-C16B4E5E0A5D}"/>
          </ac:spMkLst>
        </pc:spChg>
        <pc:spChg chg="mod">
          <ac:chgData name="Mei Collins" userId="f58710cf-9b7c-4342-a50c-dd3de50b0186" providerId="ADAL" clId="{18E22D45-044A-4C01-B8A5-3743F4D86306}" dt="2022-08-16T17:23:09.781" v="6277" actId="1036"/>
          <ac:spMkLst>
            <pc:docMk/>
            <pc:sldMk cId="924303430" sldId="308"/>
            <ac:spMk id="3" creationId="{A345E0CC-E47E-350A-3038-355158ECCDBE}"/>
          </ac:spMkLst>
        </pc:spChg>
      </pc:sldChg>
      <pc:sldChg chg="addSp delSp modSp add mod delCm">
        <pc:chgData name="Mei Collins" userId="f58710cf-9b7c-4342-a50c-dd3de50b0186" providerId="ADAL" clId="{18E22D45-044A-4C01-B8A5-3743F4D86306}" dt="2022-08-29T16:50:24.785" v="10028"/>
        <pc:sldMkLst>
          <pc:docMk/>
          <pc:sldMk cId="1808497102" sldId="308"/>
        </pc:sldMkLst>
        <pc:spChg chg="del">
          <ac:chgData name="Mei Collins" userId="f58710cf-9b7c-4342-a50c-dd3de50b0186" providerId="ADAL" clId="{18E22D45-044A-4C01-B8A5-3743F4D86306}" dt="2022-08-28T20:38:56.238" v="9699" actId="478"/>
          <ac:spMkLst>
            <pc:docMk/>
            <pc:sldMk cId="1808497102" sldId="308"/>
            <ac:spMk id="2" creationId="{A127E244-579D-7546-736D-6B0A64ED422B}"/>
          </ac:spMkLst>
        </pc:spChg>
        <pc:spChg chg="mod">
          <ac:chgData name="Mei Collins" userId="f58710cf-9b7c-4342-a50c-dd3de50b0186" providerId="ADAL" clId="{18E22D45-044A-4C01-B8A5-3743F4D86306}" dt="2022-08-28T20:39:40.079" v="9712" actId="403"/>
          <ac:spMkLst>
            <pc:docMk/>
            <pc:sldMk cId="1808497102" sldId="308"/>
            <ac:spMk id="3" creationId="{44A529D0-168F-80A0-709A-A7023D631DFF}"/>
          </ac:spMkLst>
        </pc:spChg>
        <pc:spChg chg="add mod">
          <ac:chgData name="Mei Collins" userId="f58710cf-9b7c-4342-a50c-dd3de50b0186" providerId="ADAL" clId="{18E22D45-044A-4C01-B8A5-3743F4D86306}" dt="2022-08-28T20:38:56.238" v="9699" actId="478"/>
          <ac:spMkLst>
            <pc:docMk/>
            <pc:sldMk cId="1808497102" sldId="308"/>
            <ac:spMk id="6" creationId="{A12BFA7B-A874-2FE6-7B57-73092EC5934D}"/>
          </ac:spMkLst>
        </pc:spChg>
      </pc:sldChg>
      <pc:sldChg chg="new del">
        <pc:chgData name="Mei Collins" userId="f58710cf-9b7c-4342-a50c-dd3de50b0186" providerId="ADAL" clId="{18E22D45-044A-4C01-B8A5-3743F4D86306}" dt="2022-08-16T17:16:28.320" v="6196" actId="47"/>
        <pc:sldMkLst>
          <pc:docMk/>
          <pc:sldMk cId="3424842604" sldId="308"/>
        </pc:sldMkLst>
      </pc:sldChg>
      <pc:sldChg chg="addSp delSp modSp add mod delCm">
        <pc:chgData name="Mei Collins" userId="f58710cf-9b7c-4342-a50c-dd3de50b0186" providerId="ADAL" clId="{18E22D45-044A-4C01-B8A5-3743F4D86306}" dt="2022-08-29T16:50:19.029" v="10027"/>
        <pc:sldMkLst>
          <pc:docMk/>
          <pc:sldMk cId="407462895" sldId="309"/>
        </pc:sldMkLst>
        <pc:spChg chg="del">
          <ac:chgData name="Mei Collins" userId="f58710cf-9b7c-4342-a50c-dd3de50b0186" providerId="ADAL" clId="{18E22D45-044A-4C01-B8A5-3743F4D86306}" dt="2022-08-28T20:39:11.008" v="9704" actId="478"/>
          <ac:spMkLst>
            <pc:docMk/>
            <pc:sldMk cId="407462895" sldId="309"/>
            <ac:spMk id="2" creationId="{A127E244-579D-7546-736D-6B0A64ED422B}"/>
          </ac:spMkLst>
        </pc:spChg>
        <pc:spChg chg="mod">
          <ac:chgData name="Mei Collins" userId="f58710cf-9b7c-4342-a50c-dd3de50b0186" providerId="ADAL" clId="{18E22D45-044A-4C01-B8A5-3743F4D86306}" dt="2022-08-28T20:39:22.991" v="9708" actId="14100"/>
          <ac:spMkLst>
            <pc:docMk/>
            <pc:sldMk cId="407462895" sldId="309"/>
            <ac:spMk id="3" creationId="{44A529D0-168F-80A0-709A-A7023D631DFF}"/>
          </ac:spMkLst>
        </pc:spChg>
        <pc:spChg chg="add mod">
          <ac:chgData name="Mei Collins" userId="f58710cf-9b7c-4342-a50c-dd3de50b0186" providerId="ADAL" clId="{18E22D45-044A-4C01-B8A5-3743F4D86306}" dt="2022-08-28T20:39:11.008" v="9704" actId="478"/>
          <ac:spMkLst>
            <pc:docMk/>
            <pc:sldMk cId="407462895" sldId="309"/>
            <ac:spMk id="6" creationId="{970E8C71-E089-67F9-7349-1718829C31B3}"/>
          </ac:spMkLst>
        </pc:spChg>
      </pc:sldChg>
      <pc:sldChg chg="addSp delSp modSp add del mod ord delAnim modAnim">
        <pc:chgData name="Mei Collins" userId="f58710cf-9b7c-4342-a50c-dd3de50b0186" providerId="ADAL" clId="{18E22D45-044A-4C01-B8A5-3743F4D86306}" dt="2022-08-28T20:38:18.453" v="9692" actId="18676"/>
        <pc:sldMkLst>
          <pc:docMk/>
          <pc:sldMk cId="1620371106" sldId="309"/>
        </pc:sldMkLst>
        <pc:spChg chg="mod">
          <ac:chgData name="Mei Collins" userId="f58710cf-9b7c-4342-a50c-dd3de50b0186" providerId="ADAL" clId="{18E22D45-044A-4C01-B8A5-3743F4D86306}" dt="2022-08-16T17:25:53.940" v="6465" actId="1035"/>
          <ac:spMkLst>
            <pc:docMk/>
            <pc:sldMk cId="1620371106" sldId="309"/>
            <ac:spMk id="2" creationId="{C87CF776-40A3-A22B-414E-C16B4E5E0A5D}"/>
          </ac:spMkLst>
        </pc:spChg>
        <pc:spChg chg="del">
          <ac:chgData name="Mei Collins" userId="f58710cf-9b7c-4342-a50c-dd3de50b0186" providerId="ADAL" clId="{18E22D45-044A-4C01-B8A5-3743F4D86306}" dt="2022-08-16T17:23:41.030" v="6314" actId="478"/>
          <ac:spMkLst>
            <pc:docMk/>
            <pc:sldMk cId="1620371106" sldId="309"/>
            <ac:spMk id="3" creationId="{A345E0CC-E47E-350A-3038-355158ECCDBE}"/>
          </ac:spMkLst>
        </pc:spChg>
        <pc:spChg chg="add del mod">
          <ac:chgData name="Mei Collins" userId="f58710cf-9b7c-4342-a50c-dd3de50b0186" providerId="ADAL" clId="{18E22D45-044A-4C01-B8A5-3743F4D86306}" dt="2022-08-16T17:23:54.106" v="6318" actId="478"/>
          <ac:spMkLst>
            <pc:docMk/>
            <pc:sldMk cId="1620371106" sldId="309"/>
            <ac:spMk id="5" creationId="{DA53D8FF-2DFF-7DC3-E386-10CF74A0F1FB}"/>
          </ac:spMkLst>
        </pc:spChg>
        <pc:spChg chg="add del mod">
          <ac:chgData name="Mei Collins" userId="f58710cf-9b7c-4342-a50c-dd3de50b0186" providerId="ADAL" clId="{18E22D45-044A-4C01-B8A5-3743F4D86306}" dt="2022-08-16T17:25:50.114" v="6456" actId="478"/>
          <ac:spMkLst>
            <pc:docMk/>
            <pc:sldMk cId="1620371106" sldId="309"/>
            <ac:spMk id="6" creationId="{E4AF4DD0-10DB-2C97-8B65-1F922B6C9087}"/>
          </ac:spMkLst>
        </pc:spChg>
        <pc:spChg chg="add mod">
          <ac:chgData name="Mei Collins" userId="f58710cf-9b7c-4342-a50c-dd3de50b0186" providerId="ADAL" clId="{18E22D45-044A-4C01-B8A5-3743F4D86306}" dt="2022-08-16T17:24:19.118" v="6324" actId="14100"/>
          <ac:spMkLst>
            <pc:docMk/>
            <pc:sldMk cId="1620371106" sldId="309"/>
            <ac:spMk id="7" creationId="{08B6F392-5DEA-B72A-F3A3-BA4DC8C4D6CB}"/>
          </ac:spMkLst>
        </pc:spChg>
        <pc:spChg chg="add mod">
          <ac:chgData name="Mei Collins" userId="f58710cf-9b7c-4342-a50c-dd3de50b0186" providerId="ADAL" clId="{18E22D45-044A-4C01-B8A5-3743F4D86306}" dt="2022-08-16T17:23:48.541" v="6316" actId="1076"/>
          <ac:spMkLst>
            <pc:docMk/>
            <pc:sldMk cId="1620371106" sldId="309"/>
            <ac:spMk id="12" creationId="{64DB48E6-0662-7E85-9155-62E0ADB262C2}"/>
          </ac:spMkLst>
        </pc:spChg>
        <pc:spChg chg="add mod">
          <ac:chgData name="Mei Collins" userId="f58710cf-9b7c-4342-a50c-dd3de50b0186" providerId="ADAL" clId="{18E22D45-044A-4C01-B8A5-3743F4D86306}" dt="2022-08-16T17:23:48.541" v="6316" actId="1076"/>
          <ac:spMkLst>
            <pc:docMk/>
            <pc:sldMk cId="1620371106" sldId="309"/>
            <ac:spMk id="14" creationId="{5264A8D6-2B3B-A183-1316-3BD2B0D30B08}"/>
          </ac:spMkLst>
        </pc:spChg>
        <pc:spChg chg="add mod">
          <ac:chgData name="Mei Collins" userId="f58710cf-9b7c-4342-a50c-dd3de50b0186" providerId="ADAL" clId="{18E22D45-044A-4C01-B8A5-3743F4D86306}" dt="2022-08-16T17:25:19.473" v="6350" actId="1038"/>
          <ac:spMkLst>
            <pc:docMk/>
            <pc:sldMk cId="1620371106" sldId="309"/>
            <ac:spMk id="16" creationId="{9787DE7E-7F24-4112-6A23-2F2A8ACD0E7D}"/>
          </ac:spMkLst>
        </pc:spChg>
        <pc:spChg chg="add mod">
          <ac:chgData name="Mei Collins" userId="f58710cf-9b7c-4342-a50c-dd3de50b0186" providerId="ADAL" clId="{18E22D45-044A-4C01-B8A5-3743F4D86306}" dt="2022-08-16T17:25:36.145" v="6411" actId="1035"/>
          <ac:spMkLst>
            <pc:docMk/>
            <pc:sldMk cId="1620371106" sldId="309"/>
            <ac:spMk id="19" creationId="{B38FED69-B015-5742-120B-AD457B1FD256}"/>
          </ac:spMkLst>
        </pc:spChg>
        <pc:spChg chg="add mod">
          <ac:chgData name="Mei Collins" userId="f58710cf-9b7c-4342-a50c-dd3de50b0186" providerId="ADAL" clId="{18E22D45-044A-4C01-B8A5-3743F4D86306}" dt="2022-08-16T17:25:19.473" v="6350" actId="1038"/>
          <ac:spMkLst>
            <pc:docMk/>
            <pc:sldMk cId="1620371106" sldId="309"/>
            <ac:spMk id="20" creationId="{517113C2-531C-9CB8-7468-3DFA029FC51C}"/>
          </ac:spMkLst>
        </pc:spChg>
        <pc:spChg chg="add mod">
          <ac:chgData name="Mei Collins" userId="f58710cf-9b7c-4342-a50c-dd3de50b0186" providerId="ADAL" clId="{18E22D45-044A-4C01-B8A5-3743F4D86306}" dt="2022-08-16T17:25:19.473" v="6350" actId="1038"/>
          <ac:spMkLst>
            <pc:docMk/>
            <pc:sldMk cId="1620371106" sldId="309"/>
            <ac:spMk id="22" creationId="{28CA725F-93AB-9C1E-8ADC-33DCD31BF0A7}"/>
          </ac:spMkLst>
        </pc:spChg>
        <pc:spChg chg="add mod">
          <ac:chgData name="Mei Collins" userId="f58710cf-9b7c-4342-a50c-dd3de50b0186" providerId="ADAL" clId="{18E22D45-044A-4C01-B8A5-3743F4D86306}" dt="2022-08-16T17:25:19.473" v="6350" actId="1038"/>
          <ac:spMkLst>
            <pc:docMk/>
            <pc:sldMk cId="1620371106" sldId="309"/>
            <ac:spMk id="23" creationId="{FB54C5D3-01EB-4FE6-25D6-36739E412478}"/>
          </ac:spMkLst>
        </pc:spChg>
        <pc:spChg chg="add mod">
          <ac:chgData name="Mei Collins" userId="f58710cf-9b7c-4342-a50c-dd3de50b0186" providerId="ADAL" clId="{18E22D45-044A-4C01-B8A5-3743F4D86306}" dt="2022-08-16T17:25:19.473" v="6350" actId="1038"/>
          <ac:spMkLst>
            <pc:docMk/>
            <pc:sldMk cId="1620371106" sldId="309"/>
            <ac:spMk id="24" creationId="{01283714-1FCF-3379-5A4A-C827071A7B99}"/>
          </ac:spMkLst>
        </pc:spChg>
        <pc:spChg chg="add mod">
          <ac:chgData name="Mei Collins" userId="f58710cf-9b7c-4342-a50c-dd3de50b0186" providerId="ADAL" clId="{18E22D45-044A-4C01-B8A5-3743F4D86306}" dt="2022-08-16T17:23:48.541" v="6316" actId="1076"/>
          <ac:spMkLst>
            <pc:docMk/>
            <pc:sldMk cId="1620371106" sldId="309"/>
            <ac:spMk id="25" creationId="{397EC16C-F8F3-8879-52C0-A2E3C2F40907}"/>
          </ac:spMkLst>
        </pc:spChg>
        <pc:spChg chg="add mod">
          <ac:chgData name="Mei Collins" userId="f58710cf-9b7c-4342-a50c-dd3de50b0186" providerId="ADAL" clId="{18E22D45-044A-4C01-B8A5-3743F4D86306}" dt="2022-08-16T17:24:29.271" v="6325" actId="14100"/>
          <ac:spMkLst>
            <pc:docMk/>
            <pc:sldMk cId="1620371106" sldId="309"/>
            <ac:spMk id="26" creationId="{B02084D1-D352-5890-0666-D6DE52E20F4C}"/>
          </ac:spMkLst>
        </pc:spChg>
        <pc:spChg chg="add mod">
          <ac:chgData name="Mei Collins" userId="f58710cf-9b7c-4342-a50c-dd3de50b0186" providerId="ADAL" clId="{18E22D45-044A-4C01-B8A5-3743F4D86306}" dt="2022-08-16T17:23:48.541" v="6316" actId="1076"/>
          <ac:spMkLst>
            <pc:docMk/>
            <pc:sldMk cId="1620371106" sldId="309"/>
            <ac:spMk id="27" creationId="{6163C11E-C989-658A-88FA-D8DC6B006102}"/>
          </ac:spMkLst>
        </pc:spChg>
        <pc:spChg chg="add mod">
          <ac:chgData name="Mei Collins" userId="f58710cf-9b7c-4342-a50c-dd3de50b0186" providerId="ADAL" clId="{18E22D45-044A-4C01-B8A5-3743F4D86306}" dt="2022-08-16T17:24:05.104" v="6320" actId="14100"/>
          <ac:spMkLst>
            <pc:docMk/>
            <pc:sldMk cId="1620371106" sldId="309"/>
            <ac:spMk id="28" creationId="{A63C4407-7825-8ED3-76E0-A1C09AF112D3}"/>
          </ac:spMkLst>
        </pc:spChg>
        <pc:spChg chg="add mod">
          <ac:chgData name="Mei Collins" userId="f58710cf-9b7c-4342-a50c-dd3de50b0186" providerId="ADAL" clId="{18E22D45-044A-4C01-B8A5-3743F4D86306}" dt="2022-08-16T17:23:48.541" v="6316" actId="1076"/>
          <ac:spMkLst>
            <pc:docMk/>
            <pc:sldMk cId="1620371106" sldId="309"/>
            <ac:spMk id="29" creationId="{02EAABDB-660A-7767-B403-9C5A1394BE42}"/>
          </ac:spMkLst>
        </pc:spChg>
        <pc:spChg chg="add mod">
          <ac:chgData name="Mei Collins" userId="f58710cf-9b7c-4342-a50c-dd3de50b0186" providerId="ADAL" clId="{18E22D45-044A-4C01-B8A5-3743F4D86306}" dt="2022-08-16T17:24:47.031" v="6328" actId="14100"/>
          <ac:spMkLst>
            <pc:docMk/>
            <pc:sldMk cId="1620371106" sldId="309"/>
            <ac:spMk id="30" creationId="{64D52CB0-2973-3B20-0848-DA912569456D}"/>
          </ac:spMkLst>
        </pc:spChg>
        <pc:spChg chg="add mod">
          <ac:chgData name="Mei Collins" userId="f58710cf-9b7c-4342-a50c-dd3de50b0186" providerId="ADAL" clId="{18E22D45-044A-4C01-B8A5-3743F4D86306}" dt="2022-08-16T17:23:48.541" v="6316" actId="1076"/>
          <ac:spMkLst>
            <pc:docMk/>
            <pc:sldMk cId="1620371106" sldId="309"/>
            <ac:spMk id="31" creationId="{86E4BE17-21DB-F447-C4BE-824E8FBEAB24}"/>
          </ac:spMkLst>
        </pc:spChg>
        <pc:spChg chg="add mod">
          <ac:chgData name="Mei Collins" userId="f58710cf-9b7c-4342-a50c-dd3de50b0186" providerId="ADAL" clId="{18E22D45-044A-4C01-B8A5-3743F4D86306}" dt="2022-08-16T17:23:48.541" v="6316" actId="1076"/>
          <ac:spMkLst>
            <pc:docMk/>
            <pc:sldMk cId="1620371106" sldId="309"/>
            <ac:spMk id="32" creationId="{0896C48A-0DA8-D73A-7394-08C52040A576}"/>
          </ac:spMkLst>
        </pc:spChg>
        <pc:spChg chg="add mod">
          <ac:chgData name="Mei Collins" userId="f58710cf-9b7c-4342-a50c-dd3de50b0186" providerId="ADAL" clId="{18E22D45-044A-4C01-B8A5-3743F4D86306}" dt="2022-08-16T17:24:42" v="6327" actId="14100"/>
          <ac:spMkLst>
            <pc:docMk/>
            <pc:sldMk cId="1620371106" sldId="309"/>
            <ac:spMk id="33" creationId="{B4DB2731-245A-9D76-E7C9-BE3B37BD6A8E}"/>
          </ac:spMkLst>
        </pc:spChg>
        <pc:graphicFrameChg chg="add mod">
          <ac:chgData name="Mei Collins" userId="f58710cf-9b7c-4342-a50c-dd3de50b0186" providerId="ADAL" clId="{18E22D45-044A-4C01-B8A5-3743F4D86306}" dt="2022-08-16T17:24:11.877" v="6322" actId="14100"/>
          <ac:graphicFrameMkLst>
            <pc:docMk/>
            <pc:sldMk cId="1620371106" sldId="309"/>
            <ac:graphicFrameMk id="35" creationId="{E1C99CC7-9EA7-D778-0498-22BF0AFB1F1F}"/>
          </ac:graphicFrameMkLst>
        </pc:graphicFrameChg>
        <pc:picChg chg="add mod">
          <ac:chgData name="Mei Collins" userId="f58710cf-9b7c-4342-a50c-dd3de50b0186" providerId="ADAL" clId="{18E22D45-044A-4C01-B8A5-3743F4D86306}" dt="2022-08-16T17:23:48.541" v="6316" actId="1076"/>
          <ac:picMkLst>
            <pc:docMk/>
            <pc:sldMk cId="1620371106" sldId="309"/>
            <ac:picMk id="9" creationId="{D177031E-B673-2D6D-B398-E13354B328FF}"/>
          </ac:picMkLst>
        </pc:picChg>
        <pc:picChg chg="add mod">
          <ac:chgData name="Mei Collins" userId="f58710cf-9b7c-4342-a50c-dd3de50b0186" providerId="ADAL" clId="{18E22D45-044A-4C01-B8A5-3743F4D86306}" dt="2022-08-16T17:25:19.473" v="6350" actId="1038"/>
          <ac:picMkLst>
            <pc:docMk/>
            <pc:sldMk cId="1620371106" sldId="309"/>
            <ac:picMk id="10" creationId="{A1B9605C-65D8-410C-0ED9-817D52B49D53}"/>
          </ac:picMkLst>
        </pc:picChg>
        <pc:picChg chg="add mod">
          <ac:chgData name="Mei Collins" userId="f58710cf-9b7c-4342-a50c-dd3de50b0186" providerId="ADAL" clId="{18E22D45-044A-4C01-B8A5-3743F4D86306}" dt="2022-08-16T17:25:19.473" v="6350" actId="1038"/>
          <ac:picMkLst>
            <pc:docMk/>
            <pc:sldMk cId="1620371106" sldId="309"/>
            <ac:picMk id="11" creationId="{92C77943-25F5-A074-38E1-783F0089DDEB}"/>
          </ac:picMkLst>
        </pc:picChg>
        <pc:cxnChg chg="add del mod">
          <ac:chgData name="Mei Collins" userId="f58710cf-9b7c-4342-a50c-dd3de50b0186" providerId="ADAL" clId="{18E22D45-044A-4C01-B8A5-3743F4D86306}" dt="2022-08-16T17:25:06.336" v="6331" actId="478"/>
          <ac:cxnSpMkLst>
            <pc:docMk/>
            <pc:sldMk cId="1620371106" sldId="309"/>
            <ac:cxnSpMk id="8" creationId="{13008B99-F691-681E-6F1D-7CCEA91F9898}"/>
          </ac:cxnSpMkLst>
        </pc:cxnChg>
        <pc:cxnChg chg="add mod">
          <ac:chgData name="Mei Collins" userId="f58710cf-9b7c-4342-a50c-dd3de50b0186" providerId="ADAL" clId="{18E22D45-044A-4C01-B8A5-3743F4D86306}" dt="2022-08-16T17:23:48.541" v="6316" actId="1076"/>
          <ac:cxnSpMkLst>
            <pc:docMk/>
            <pc:sldMk cId="1620371106" sldId="309"/>
            <ac:cxnSpMk id="13" creationId="{B10C55F5-05BE-5397-4C5C-CA215F4080DD}"/>
          </ac:cxnSpMkLst>
        </pc:cxnChg>
        <pc:cxnChg chg="add mod">
          <ac:chgData name="Mei Collins" userId="f58710cf-9b7c-4342-a50c-dd3de50b0186" providerId="ADAL" clId="{18E22D45-044A-4C01-B8A5-3743F4D86306}" dt="2022-08-16T17:25:19.473" v="6350" actId="1038"/>
          <ac:cxnSpMkLst>
            <pc:docMk/>
            <pc:sldMk cId="1620371106" sldId="309"/>
            <ac:cxnSpMk id="15" creationId="{40219EDD-E6C5-E54F-50A4-9E2063A83B2E}"/>
          </ac:cxnSpMkLst>
        </pc:cxnChg>
        <pc:cxnChg chg="add mod">
          <ac:chgData name="Mei Collins" userId="f58710cf-9b7c-4342-a50c-dd3de50b0186" providerId="ADAL" clId="{18E22D45-044A-4C01-B8A5-3743F4D86306}" dt="2022-08-16T17:25:19.473" v="6350" actId="1038"/>
          <ac:cxnSpMkLst>
            <pc:docMk/>
            <pc:sldMk cId="1620371106" sldId="309"/>
            <ac:cxnSpMk id="17" creationId="{CCCF6890-B055-66FC-FE75-EF73C3CBD3E0}"/>
          </ac:cxnSpMkLst>
        </pc:cxnChg>
        <pc:cxnChg chg="add mod">
          <ac:chgData name="Mei Collins" userId="f58710cf-9b7c-4342-a50c-dd3de50b0186" providerId="ADAL" clId="{18E22D45-044A-4C01-B8A5-3743F4D86306}" dt="2022-08-16T17:23:48.541" v="6316" actId="1076"/>
          <ac:cxnSpMkLst>
            <pc:docMk/>
            <pc:sldMk cId="1620371106" sldId="309"/>
            <ac:cxnSpMk id="18" creationId="{8EDCFA14-8B0D-CD86-9091-0D4BCD1560AD}"/>
          </ac:cxnSpMkLst>
        </pc:cxnChg>
        <pc:cxnChg chg="add mod">
          <ac:chgData name="Mei Collins" userId="f58710cf-9b7c-4342-a50c-dd3de50b0186" providerId="ADAL" clId="{18E22D45-044A-4C01-B8A5-3743F4D86306}" dt="2022-08-16T17:25:29.751" v="6374" actId="1037"/>
          <ac:cxnSpMkLst>
            <pc:docMk/>
            <pc:sldMk cId="1620371106" sldId="309"/>
            <ac:cxnSpMk id="21" creationId="{0FAFBE69-5288-5A42-B54A-4A62BC753AB4}"/>
          </ac:cxnSpMkLst>
        </pc:cxnChg>
        <pc:cxnChg chg="add mod">
          <ac:chgData name="Mei Collins" userId="f58710cf-9b7c-4342-a50c-dd3de50b0186" providerId="ADAL" clId="{18E22D45-044A-4C01-B8A5-3743F4D86306}" dt="2022-08-16T17:25:19.473" v="6350" actId="1038"/>
          <ac:cxnSpMkLst>
            <pc:docMk/>
            <pc:sldMk cId="1620371106" sldId="309"/>
            <ac:cxnSpMk id="34" creationId="{229516E4-9BC2-1B3F-18D3-C739A9AB3984}"/>
          </ac:cxnSpMkLst>
        </pc:cxnChg>
      </pc:sldChg>
      <pc:sldChg chg="addSp delSp modSp add del mod">
        <pc:chgData name="Mei Collins" userId="f58710cf-9b7c-4342-a50c-dd3de50b0186" providerId="ADAL" clId="{18E22D45-044A-4C01-B8A5-3743F4D86306}" dt="2022-08-28T20:38:18.453" v="9692" actId="18676"/>
        <pc:sldMkLst>
          <pc:docMk/>
          <pc:sldMk cId="1271236122" sldId="310"/>
        </pc:sldMkLst>
        <pc:spChg chg="mod">
          <ac:chgData name="Mei Collins" userId="f58710cf-9b7c-4342-a50c-dd3de50b0186" providerId="ADAL" clId="{18E22D45-044A-4C01-B8A5-3743F4D86306}" dt="2022-08-16T17:26:16.124" v="6503" actId="20577"/>
          <ac:spMkLst>
            <pc:docMk/>
            <pc:sldMk cId="1271236122" sldId="310"/>
            <ac:spMk id="2" creationId="{C87CF776-40A3-A22B-414E-C16B4E5E0A5D}"/>
          </ac:spMkLst>
        </pc:spChg>
        <pc:spChg chg="del">
          <ac:chgData name="Mei Collins" userId="f58710cf-9b7c-4342-a50c-dd3de50b0186" providerId="ADAL" clId="{18E22D45-044A-4C01-B8A5-3743F4D86306}" dt="2022-08-16T17:26:37.953" v="6505" actId="478"/>
          <ac:spMkLst>
            <pc:docMk/>
            <pc:sldMk cId="1271236122" sldId="310"/>
            <ac:spMk id="3" creationId="{A345E0CC-E47E-350A-3038-355158ECCDBE}"/>
          </ac:spMkLst>
        </pc:spChg>
        <pc:spChg chg="add mod">
          <ac:chgData name="Mei Collins" userId="f58710cf-9b7c-4342-a50c-dd3de50b0186" providerId="ADAL" clId="{18E22D45-044A-4C01-B8A5-3743F4D86306}" dt="2022-08-16T17:26:51.777" v="6507" actId="1076"/>
          <ac:spMkLst>
            <pc:docMk/>
            <pc:sldMk cId="1271236122" sldId="310"/>
            <ac:spMk id="5" creationId="{69FD75AF-833A-CA43-DB06-F89C7F3B5E11}"/>
          </ac:spMkLst>
        </pc:spChg>
        <pc:spChg chg="mod">
          <ac:chgData name="Mei Collins" userId="f58710cf-9b7c-4342-a50c-dd3de50b0186" providerId="ADAL" clId="{18E22D45-044A-4C01-B8A5-3743F4D86306}" dt="2022-08-16T17:26:51.777" v="6507" actId="1076"/>
          <ac:spMkLst>
            <pc:docMk/>
            <pc:sldMk cId="1271236122" sldId="310"/>
            <ac:spMk id="8" creationId="{770CD1DF-351B-40B3-CA6B-34753AEEB00C}"/>
          </ac:spMkLst>
        </pc:spChg>
        <pc:spChg chg="mod">
          <ac:chgData name="Mei Collins" userId="f58710cf-9b7c-4342-a50c-dd3de50b0186" providerId="ADAL" clId="{18E22D45-044A-4C01-B8A5-3743F4D86306}" dt="2022-08-16T17:26:51.777" v="6507" actId="1076"/>
          <ac:spMkLst>
            <pc:docMk/>
            <pc:sldMk cId="1271236122" sldId="310"/>
            <ac:spMk id="9" creationId="{25F5E641-6C67-CDB7-E957-83CC0C585D49}"/>
          </ac:spMkLst>
        </pc:spChg>
        <pc:spChg chg="mod">
          <ac:chgData name="Mei Collins" userId="f58710cf-9b7c-4342-a50c-dd3de50b0186" providerId="ADAL" clId="{18E22D45-044A-4C01-B8A5-3743F4D86306}" dt="2022-08-16T17:26:51.777" v="6507" actId="1076"/>
          <ac:spMkLst>
            <pc:docMk/>
            <pc:sldMk cId="1271236122" sldId="310"/>
            <ac:spMk id="10" creationId="{A459FFDE-D5C8-A364-9C1C-64E6FE0EC42C}"/>
          </ac:spMkLst>
        </pc:spChg>
        <pc:spChg chg="mod">
          <ac:chgData name="Mei Collins" userId="f58710cf-9b7c-4342-a50c-dd3de50b0186" providerId="ADAL" clId="{18E22D45-044A-4C01-B8A5-3743F4D86306}" dt="2022-08-16T17:26:51.777" v="6507" actId="1076"/>
          <ac:spMkLst>
            <pc:docMk/>
            <pc:sldMk cId="1271236122" sldId="310"/>
            <ac:spMk id="11" creationId="{113F9201-F6C8-9CEA-5E94-2488506657F0}"/>
          </ac:spMkLst>
        </pc:spChg>
        <pc:spChg chg="mod">
          <ac:chgData name="Mei Collins" userId="f58710cf-9b7c-4342-a50c-dd3de50b0186" providerId="ADAL" clId="{18E22D45-044A-4C01-B8A5-3743F4D86306}" dt="2022-08-16T17:26:51.777" v="6507" actId="1076"/>
          <ac:spMkLst>
            <pc:docMk/>
            <pc:sldMk cId="1271236122" sldId="310"/>
            <ac:spMk id="12" creationId="{5EB8AB10-9217-FF20-8BD1-48061AC1B30A}"/>
          </ac:spMkLst>
        </pc:spChg>
        <pc:spChg chg="mod">
          <ac:chgData name="Mei Collins" userId="f58710cf-9b7c-4342-a50c-dd3de50b0186" providerId="ADAL" clId="{18E22D45-044A-4C01-B8A5-3743F4D86306}" dt="2022-08-16T17:26:51.777" v="6507" actId="1076"/>
          <ac:spMkLst>
            <pc:docMk/>
            <pc:sldMk cId="1271236122" sldId="310"/>
            <ac:spMk id="14" creationId="{B63F01AE-FA64-E9E8-71AE-ED7A2E8881AA}"/>
          </ac:spMkLst>
        </pc:spChg>
        <pc:spChg chg="mod">
          <ac:chgData name="Mei Collins" userId="f58710cf-9b7c-4342-a50c-dd3de50b0186" providerId="ADAL" clId="{18E22D45-044A-4C01-B8A5-3743F4D86306}" dt="2022-08-16T17:26:51.777" v="6507" actId="1076"/>
          <ac:spMkLst>
            <pc:docMk/>
            <pc:sldMk cId="1271236122" sldId="310"/>
            <ac:spMk id="15" creationId="{ECAFFAC5-AEA9-7E6D-463C-29F0D972630A}"/>
          </ac:spMkLst>
        </pc:spChg>
        <pc:spChg chg="mod">
          <ac:chgData name="Mei Collins" userId="f58710cf-9b7c-4342-a50c-dd3de50b0186" providerId="ADAL" clId="{18E22D45-044A-4C01-B8A5-3743F4D86306}" dt="2022-08-16T17:26:51.777" v="6507" actId="1076"/>
          <ac:spMkLst>
            <pc:docMk/>
            <pc:sldMk cId="1271236122" sldId="310"/>
            <ac:spMk id="16" creationId="{169D053F-BA4A-A18E-86C6-A5441024E092}"/>
          </ac:spMkLst>
        </pc:spChg>
        <pc:spChg chg="mod">
          <ac:chgData name="Mei Collins" userId="f58710cf-9b7c-4342-a50c-dd3de50b0186" providerId="ADAL" clId="{18E22D45-044A-4C01-B8A5-3743F4D86306}" dt="2022-08-16T17:26:51.777" v="6507" actId="1076"/>
          <ac:spMkLst>
            <pc:docMk/>
            <pc:sldMk cId="1271236122" sldId="310"/>
            <ac:spMk id="17" creationId="{763B0F31-D60C-D681-9CCE-3E69D7BED6C5}"/>
          </ac:spMkLst>
        </pc:spChg>
        <pc:spChg chg="mod">
          <ac:chgData name="Mei Collins" userId="f58710cf-9b7c-4342-a50c-dd3de50b0186" providerId="ADAL" clId="{18E22D45-044A-4C01-B8A5-3743F4D86306}" dt="2022-08-16T17:26:51.777" v="6507" actId="1076"/>
          <ac:spMkLst>
            <pc:docMk/>
            <pc:sldMk cId="1271236122" sldId="310"/>
            <ac:spMk id="18" creationId="{3675EC02-9491-8B5A-2735-FB9DE4E0DEB2}"/>
          </ac:spMkLst>
        </pc:spChg>
        <pc:spChg chg="mod">
          <ac:chgData name="Mei Collins" userId="f58710cf-9b7c-4342-a50c-dd3de50b0186" providerId="ADAL" clId="{18E22D45-044A-4C01-B8A5-3743F4D86306}" dt="2022-08-16T17:26:51.777" v="6507" actId="1076"/>
          <ac:spMkLst>
            <pc:docMk/>
            <pc:sldMk cId="1271236122" sldId="310"/>
            <ac:spMk id="19" creationId="{A4B4BE1B-C189-2BA0-4D56-61C65627A761}"/>
          </ac:spMkLst>
        </pc:spChg>
        <pc:spChg chg="mod">
          <ac:chgData name="Mei Collins" userId="f58710cf-9b7c-4342-a50c-dd3de50b0186" providerId="ADAL" clId="{18E22D45-044A-4C01-B8A5-3743F4D86306}" dt="2022-08-16T17:26:51.777" v="6507" actId="1076"/>
          <ac:spMkLst>
            <pc:docMk/>
            <pc:sldMk cId="1271236122" sldId="310"/>
            <ac:spMk id="20" creationId="{6092BA87-6944-886C-203D-72368A525653}"/>
          </ac:spMkLst>
        </pc:spChg>
        <pc:spChg chg="mod">
          <ac:chgData name="Mei Collins" userId="f58710cf-9b7c-4342-a50c-dd3de50b0186" providerId="ADAL" clId="{18E22D45-044A-4C01-B8A5-3743F4D86306}" dt="2022-08-16T17:26:51.777" v="6507" actId="1076"/>
          <ac:spMkLst>
            <pc:docMk/>
            <pc:sldMk cId="1271236122" sldId="310"/>
            <ac:spMk id="21" creationId="{0A284636-0974-821B-5467-29442A89A751}"/>
          </ac:spMkLst>
        </pc:spChg>
        <pc:spChg chg="mod">
          <ac:chgData name="Mei Collins" userId="f58710cf-9b7c-4342-a50c-dd3de50b0186" providerId="ADAL" clId="{18E22D45-044A-4C01-B8A5-3743F4D86306}" dt="2022-08-16T17:26:51.777" v="6507" actId="1076"/>
          <ac:spMkLst>
            <pc:docMk/>
            <pc:sldMk cId="1271236122" sldId="310"/>
            <ac:spMk id="22" creationId="{0F5CE57E-0D9D-0C50-9AB6-508BA4233DCD}"/>
          </ac:spMkLst>
        </pc:spChg>
        <pc:spChg chg="mod">
          <ac:chgData name="Mei Collins" userId="f58710cf-9b7c-4342-a50c-dd3de50b0186" providerId="ADAL" clId="{18E22D45-044A-4C01-B8A5-3743F4D86306}" dt="2022-08-16T17:26:51.777" v="6507" actId="1076"/>
          <ac:spMkLst>
            <pc:docMk/>
            <pc:sldMk cId="1271236122" sldId="310"/>
            <ac:spMk id="23" creationId="{87AE0A02-EC95-9FFF-E4AE-8CCF4F6C0045}"/>
          </ac:spMkLst>
        </pc:spChg>
        <pc:spChg chg="mod">
          <ac:chgData name="Mei Collins" userId="f58710cf-9b7c-4342-a50c-dd3de50b0186" providerId="ADAL" clId="{18E22D45-044A-4C01-B8A5-3743F4D86306}" dt="2022-08-16T17:26:51.777" v="6507" actId="1076"/>
          <ac:spMkLst>
            <pc:docMk/>
            <pc:sldMk cId="1271236122" sldId="310"/>
            <ac:spMk id="24" creationId="{A3979A5E-5684-1F0A-5223-43D11B513E38}"/>
          </ac:spMkLst>
        </pc:spChg>
        <pc:spChg chg="mod">
          <ac:chgData name="Mei Collins" userId="f58710cf-9b7c-4342-a50c-dd3de50b0186" providerId="ADAL" clId="{18E22D45-044A-4C01-B8A5-3743F4D86306}" dt="2022-08-16T17:26:51.777" v="6507" actId="1076"/>
          <ac:spMkLst>
            <pc:docMk/>
            <pc:sldMk cId="1271236122" sldId="310"/>
            <ac:spMk id="25" creationId="{F3FBB934-D5C3-01F2-F12A-C7D0040AB426}"/>
          </ac:spMkLst>
        </pc:spChg>
        <pc:spChg chg="mod">
          <ac:chgData name="Mei Collins" userId="f58710cf-9b7c-4342-a50c-dd3de50b0186" providerId="ADAL" clId="{18E22D45-044A-4C01-B8A5-3743F4D86306}" dt="2022-08-16T17:26:51.777" v="6507" actId="1076"/>
          <ac:spMkLst>
            <pc:docMk/>
            <pc:sldMk cId="1271236122" sldId="310"/>
            <ac:spMk id="26" creationId="{2D858380-74EA-ACA2-E2FE-AD8D8706FD57}"/>
          </ac:spMkLst>
        </pc:spChg>
        <pc:spChg chg="mod">
          <ac:chgData name="Mei Collins" userId="f58710cf-9b7c-4342-a50c-dd3de50b0186" providerId="ADAL" clId="{18E22D45-044A-4C01-B8A5-3743F4D86306}" dt="2022-08-16T17:26:51.777" v="6507" actId="1076"/>
          <ac:spMkLst>
            <pc:docMk/>
            <pc:sldMk cId="1271236122" sldId="310"/>
            <ac:spMk id="27" creationId="{86FE4387-ACD1-E8E9-613E-4CB4717838A1}"/>
          </ac:spMkLst>
        </pc:spChg>
        <pc:spChg chg="mod">
          <ac:chgData name="Mei Collins" userId="f58710cf-9b7c-4342-a50c-dd3de50b0186" providerId="ADAL" clId="{18E22D45-044A-4C01-B8A5-3743F4D86306}" dt="2022-08-16T17:26:51.777" v="6507" actId="1076"/>
          <ac:spMkLst>
            <pc:docMk/>
            <pc:sldMk cId="1271236122" sldId="310"/>
            <ac:spMk id="28" creationId="{FCF1D8AE-CCE3-8491-185B-1CE355D4BFDA}"/>
          </ac:spMkLst>
        </pc:spChg>
        <pc:spChg chg="mod">
          <ac:chgData name="Mei Collins" userId="f58710cf-9b7c-4342-a50c-dd3de50b0186" providerId="ADAL" clId="{18E22D45-044A-4C01-B8A5-3743F4D86306}" dt="2022-08-16T17:26:51.777" v="6507" actId="1076"/>
          <ac:spMkLst>
            <pc:docMk/>
            <pc:sldMk cId="1271236122" sldId="310"/>
            <ac:spMk id="29" creationId="{A9FA6787-647F-3BCD-EFBD-89A62704C9E9}"/>
          </ac:spMkLst>
        </pc:spChg>
        <pc:spChg chg="mod">
          <ac:chgData name="Mei Collins" userId="f58710cf-9b7c-4342-a50c-dd3de50b0186" providerId="ADAL" clId="{18E22D45-044A-4C01-B8A5-3743F4D86306}" dt="2022-08-16T17:26:51.777" v="6507" actId="1076"/>
          <ac:spMkLst>
            <pc:docMk/>
            <pc:sldMk cId="1271236122" sldId="310"/>
            <ac:spMk id="30" creationId="{6F64240B-CC9B-BE38-B28E-B451B027E86D}"/>
          </ac:spMkLst>
        </pc:spChg>
        <pc:spChg chg="mod">
          <ac:chgData name="Mei Collins" userId="f58710cf-9b7c-4342-a50c-dd3de50b0186" providerId="ADAL" clId="{18E22D45-044A-4C01-B8A5-3743F4D86306}" dt="2022-08-16T17:26:51.777" v="6507" actId="1076"/>
          <ac:spMkLst>
            <pc:docMk/>
            <pc:sldMk cId="1271236122" sldId="310"/>
            <ac:spMk id="31" creationId="{D3F92672-19E8-3B5D-1714-23AC896C66F3}"/>
          </ac:spMkLst>
        </pc:spChg>
        <pc:spChg chg="mod">
          <ac:chgData name="Mei Collins" userId="f58710cf-9b7c-4342-a50c-dd3de50b0186" providerId="ADAL" clId="{18E22D45-044A-4C01-B8A5-3743F4D86306}" dt="2022-08-16T17:26:51.777" v="6507" actId="1076"/>
          <ac:spMkLst>
            <pc:docMk/>
            <pc:sldMk cId="1271236122" sldId="310"/>
            <ac:spMk id="32" creationId="{EC914AF5-17D1-9242-8BB9-6A50FE48838C}"/>
          </ac:spMkLst>
        </pc:spChg>
        <pc:spChg chg="mod">
          <ac:chgData name="Mei Collins" userId="f58710cf-9b7c-4342-a50c-dd3de50b0186" providerId="ADAL" clId="{18E22D45-044A-4C01-B8A5-3743F4D86306}" dt="2022-08-16T17:26:51.777" v="6507" actId="1076"/>
          <ac:spMkLst>
            <pc:docMk/>
            <pc:sldMk cId="1271236122" sldId="310"/>
            <ac:spMk id="33" creationId="{5FAD69AB-EE4D-7BB0-30F4-5D3EA138E2C0}"/>
          </ac:spMkLst>
        </pc:spChg>
        <pc:spChg chg="mod">
          <ac:chgData name="Mei Collins" userId="f58710cf-9b7c-4342-a50c-dd3de50b0186" providerId="ADAL" clId="{18E22D45-044A-4C01-B8A5-3743F4D86306}" dt="2022-08-16T17:26:51.777" v="6507" actId="1076"/>
          <ac:spMkLst>
            <pc:docMk/>
            <pc:sldMk cId="1271236122" sldId="310"/>
            <ac:spMk id="34" creationId="{C777582E-2D38-7C2B-E17A-A69A0D9C7E5D}"/>
          </ac:spMkLst>
        </pc:spChg>
        <pc:spChg chg="mod">
          <ac:chgData name="Mei Collins" userId="f58710cf-9b7c-4342-a50c-dd3de50b0186" providerId="ADAL" clId="{18E22D45-044A-4C01-B8A5-3743F4D86306}" dt="2022-08-16T17:26:51.777" v="6507" actId="1076"/>
          <ac:spMkLst>
            <pc:docMk/>
            <pc:sldMk cId="1271236122" sldId="310"/>
            <ac:spMk id="35" creationId="{4ACAD63E-823B-BF21-BCF8-0660B985B7CA}"/>
          </ac:spMkLst>
        </pc:spChg>
        <pc:spChg chg="mod">
          <ac:chgData name="Mei Collins" userId="f58710cf-9b7c-4342-a50c-dd3de50b0186" providerId="ADAL" clId="{18E22D45-044A-4C01-B8A5-3743F4D86306}" dt="2022-08-16T17:26:51.777" v="6507" actId="1076"/>
          <ac:spMkLst>
            <pc:docMk/>
            <pc:sldMk cId="1271236122" sldId="310"/>
            <ac:spMk id="36" creationId="{02518088-64AF-5AA7-C1CA-227D2DA1C478}"/>
          </ac:spMkLst>
        </pc:spChg>
        <pc:spChg chg="mod">
          <ac:chgData name="Mei Collins" userId="f58710cf-9b7c-4342-a50c-dd3de50b0186" providerId="ADAL" clId="{18E22D45-044A-4C01-B8A5-3743F4D86306}" dt="2022-08-16T17:26:51.777" v="6507" actId="1076"/>
          <ac:spMkLst>
            <pc:docMk/>
            <pc:sldMk cId="1271236122" sldId="310"/>
            <ac:spMk id="37" creationId="{7828FA72-C889-9814-C39D-2E34CB5B3F2F}"/>
          </ac:spMkLst>
        </pc:spChg>
        <pc:spChg chg="mod">
          <ac:chgData name="Mei Collins" userId="f58710cf-9b7c-4342-a50c-dd3de50b0186" providerId="ADAL" clId="{18E22D45-044A-4C01-B8A5-3743F4D86306}" dt="2022-08-16T17:26:51.777" v="6507" actId="1076"/>
          <ac:spMkLst>
            <pc:docMk/>
            <pc:sldMk cId="1271236122" sldId="310"/>
            <ac:spMk id="38" creationId="{867424FE-354D-CB98-D7D6-00E50EBEC317}"/>
          </ac:spMkLst>
        </pc:spChg>
        <pc:spChg chg="mod">
          <ac:chgData name="Mei Collins" userId="f58710cf-9b7c-4342-a50c-dd3de50b0186" providerId="ADAL" clId="{18E22D45-044A-4C01-B8A5-3743F4D86306}" dt="2022-08-16T17:26:51.777" v="6507" actId="1076"/>
          <ac:spMkLst>
            <pc:docMk/>
            <pc:sldMk cId="1271236122" sldId="310"/>
            <ac:spMk id="39" creationId="{DA6BFA30-5612-93A0-E45D-65E43D28935B}"/>
          </ac:spMkLst>
        </pc:spChg>
        <pc:spChg chg="mod">
          <ac:chgData name="Mei Collins" userId="f58710cf-9b7c-4342-a50c-dd3de50b0186" providerId="ADAL" clId="{18E22D45-044A-4C01-B8A5-3743F4D86306}" dt="2022-08-16T17:26:51.777" v="6507" actId="1076"/>
          <ac:spMkLst>
            <pc:docMk/>
            <pc:sldMk cId="1271236122" sldId="310"/>
            <ac:spMk id="40" creationId="{A82DD3F9-5179-7683-B793-F236F55EC7A0}"/>
          </ac:spMkLst>
        </pc:spChg>
        <pc:spChg chg="mod">
          <ac:chgData name="Mei Collins" userId="f58710cf-9b7c-4342-a50c-dd3de50b0186" providerId="ADAL" clId="{18E22D45-044A-4C01-B8A5-3743F4D86306}" dt="2022-08-16T17:26:51.777" v="6507" actId="1076"/>
          <ac:spMkLst>
            <pc:docMk/>
            <pc:sldMk cId="1271236122" sldId="310"/>
            <ac:spMk id="41" creationId="{1CA3FB04-9932-6281-656B-509474FE1963}"/>
          </ac:spMkLst>
        </pc:spChg>
        <pc:spChg chg="mod">
          <ac:chgData name="Mei Collins" userId="f58710cf-9b7c-4342-a50c-dd3de50b0186" providerId="ADAL" clId="{18E22D45-044A-4C01-B8A5-3743F4D86306}" dt="2022-08-16T17:26:51.777" v="6507" actId="1076"/>
          <ac:spMkLst>
            <pc:docMk/>
            <pc:sldMk cId="1271236122" sldId="310"/>
            <ac:spMk id="42" creationId="{182C6ADA-4607-8F40-6992-02B9ED14655E}"/>
          </ac:spMkLst>
        </pc:spChg>
        <pc:spChg chg="mod">
          <ac:chgData name="Mei Collins" userId="f58710cf-9b7c-4342-a50c-dd3de50b0186" providerId="ADAL" clId="{18E22D45-044A-4C01-B8A5-3743F4D86306}" dt="2022-08-16T17:26:51.777" v="6507" actId="1076"/>
          <ac:spMkLst>
            <pc:docMk/>
            <pc:sldMk cId="1271236122" sldId="310"/>
            <ac:spMk id="43" creationId="{99CC897F-01E2-4BD9-0655-B32937E09CDE}"/>
          </ac:spMkLst>
        </pc:spChg>
        <pc:spChg chg="mod">
          <ac:chgData name="Mei Collins" userId="f58710cf-9b7c-4342-a50c-dd3de50b0186" providerId="ADAL" clId="{18E22D45-044A-4C01-B8A5-3743F4D86306}" dt="2022-08-16T17:26:51.777" v="6507" actId="1076"/>
          <ac:spMkLst>
            <pc:docMk/>
            <pc:sldMk cId="1271236122" sldId="310"/>
            <ac:spMk id="44" creationId="{440A4718-045B-9C51-B4BE-C2E840FCA096}"/>
          </ac:spMkLst>
        </pc:spChg>
        <pc:spChg chg="mod">
          <ac:chgData name="Mei Collins" userId="f58710cf-9b7c-4342-a50c-dd3de50b0186" providerId="ADAL" clId="{18E22D45-044A-4C01-B8A5-3743F4D86306}" dt="2022-08-16T17:26:51.777" v="6507" actId="1076"/>
          <ac:spMkLst>
            <pc:docMk/>
            <pc:sldMk cId="1271236122" sldId="310"/>
            <ac:spMk id="45" creationId="{CCD3CE05-3B75-C1F7-FACC-D3DB7A3FF4CB}"/>
          </ac:spMkLst>
        </pc:spChg>
        <pc:spChg chg="mod">
          <ac:chgData name="Mei Collins" userId="f58710cf-9b7c-4342-a50c-dd3de50b0186" providerId="ADAL" clId="{18E22D45-044A-4C01-B8A5-3743F4D86306}" dt="2022-08-16T17:26:51.777" v="6507" actId="1076"/>
          <ac:spMkLst>
            <pc:docMk/>
            <pc:sldMk cId="1271236122" sldId="310"/>
            <ac:spMk id="46" creationId="{941385FD-D44D-CC33-1EA0-C7324AAAE3E3}"/>
          </ac:spMkLst>
        </pc:spChg>
        <pc:spChg chg="mod">
          <ac:chgData name="Mei Collins" userId="f58710cf-9b7c-4342-a50c-dd3de50b0186" providerId="ADAL" clId="{18E22D45-044A-4C01-B8A5-3743F4D86306}" dt="2022-08-16T17:26:51.777" v="6507" actId="1076"/>
          <ac:spMkLst>
            <pc:docMk/>
            <pc:sldMk cId="1271236122" sldId="310"/>
            <ac:spMk id="47" creationId="{B9923AF0-E171-EF61-5841-3B96048D9BBE}"/>
          </ac:spMkLst>
        </pc:spChg>
        <pc:spChg chg="mod">
          <ac:chgData name="Mei Collins" userId="f58710cf-9b7c-4342-a50c-dd3de50b0186" providerId="ADAL" clId="{18E22D45-044A-4C01-B8A5-3743F4D86306}" dt="2022-08-16T17:26:51.777" v="6507" actId="1076"/>
          <ac:spMkLst>
            <pc:docMk/>
            <pc:sldMk cId="1271236122" sldId="310"/>
            <ac:spMk id="48" creationId="{A42A2ED5-4FC3-17ED-F794-CFB938E7D632}"/>
          </ac:spMkLst>
        </pc:spChg>
        <pc:spChg chg="mod">
          <ac:chgData name="Mei Collins" userId="f58710cf-9b7c-4342-a50c-dd3de50b0186" providerId="ADAL" clId="{18E22D45-044A-4C01-B8A5-3743F4D86306}" dt="2022-08-16T17:26:51.777" v="6507" actId="1076"/>
          <ac:spMkLst>
            <pc:docMk/>
            <pc:sldMk cId="1271236122" sldId="310"/>
            <ac:spMk id="49" creationId="{65001B62-01B2-8764-B0A9-12FAC3BC2A4C}"/>
          </ac:spMkLst>
        </pc:spChg>
        <pc:spChg chg="mod">
          <ac:chgData name="Mei Collins" userId="f58710cf-9b7c-4342-a50c-dd3de50b0186" providerId="ADAL" clId="{18E22D45-044A-4C01-B8A5-3743F4D86306}" dt="2022-08-16T17:26:51.777" v="6507" actId="1076"/>
          <ac:spMkLst>
            <pc:docMk/>
            <pc:sldMk cId="1271236122" sldId="310"/>
            <ac:spMk id="50" creationId="{19FB583A-F39F-408F-0F26-D27B9ABB3A1B}"/>
          </ac:spMkLst>
        </pc:spChg>
        <pc:spChg chg="mod">
          <ac:chgData name="Mei Collins" userId="f58710cf-9b7c-4342-a50c-dd3de50b0186" providerId="ADAL" clId="{18E22D45-044A-4C01-B8A5-3743F4D86306}" dt="2022-08-16T17:26:51.777" v="6507" actId="1076"/>
          <ac:spMkLst>
            <pc:docMk/>
            <pc:sldMk cId="1271236122" sldId="310"/>
            <ac:spMk id="51" creationId="{0F9FA426-BDBF-8847-F9EB-7116E05ABF3C}"/>
          </ac:spMkLst>
        </pc:spChg>
        <pc:spChg chg="mod">
          <ac:chgData name="Mei Collins" userId="f58710cf-9b7c-4342-a50c-dd3de50b0186" providerId="ADAL" clId="{18E22D45-044A-4C01-B8A5-3743F4D86306}" dt="2022-08-16T17:26:51.777" v="6507" actId="1076"/>
          <ac:spMkLst>
            <pc:docMk/>
            <pc:sldMk cId="1271236122" sldId="310"/>
            <ac:spMk id="52" creationId="{CCF38D13-476F-01C6-7D1C-FC6344ED9358}"/>
          </ac:spMkLst>
        </pc:spChg>
        <pc:spChg chg="mod">
          <ac:chgData name="Mei Collins" userId="f58710cf-9b7c-4342-a50c-dd3de50b0186" providerId="ADAL" clId="{18E22D45-044A-4C01-B8A5-3743F4D86306}" dt="2022-08-16T17:26:51.777" v="6507" actId="1076"/>
          <ac:spMkLst>
            <pc:docMk/>
            <pc:sldMk cId="1271236122" sldId="310"/>
            <ac:spMk id="53" creationId="{28F2AE39-DC10-E3F2-34C8-65C37889EA36}"/>
          </ac:spMkLst>
        </pc:spChg>
        <pc:spChg chg="mod">
          <ac:chgData name="Mei Collins" userId="f58710cf-9b7c-4342-a50c-dd3de50b0186" providerId="ADAL" clId="{18E22D45-044A-4C01-B8A5-3743F4D86306}" dt="2022-08-16T17:26:51.777" v="6507" actId="1076"/>
          <ac:spMkLst>
            <pc:docMk/>
            <pc:sldMk cId="1271236122" sldId="310"/>
            <ac:spMk id="54" creationId="{9955D86F-A0F8-674D-4683-8783509CAEF7}"/>
          </ac:spMkLst>
        </pc:spChg>
        <pc:spChg chg="mod">
          <ac:chgData name="Mei Collins" userId="f58710cf-9b7c-4342-a50c-dd3de50b0186" providerId="ADAL" clId="{18E22D45-044A-4C01-B8A5-3743F4D86306}" dt="2022-08-16T17:26:51.777" v="6507" actId="1076"/>
          <ac:spMkLst>
            <pc:docMk/>
            <pc:sldMk cId="1271236122" sldId="310"/>
            <ac:spMk id="55" creationId="{7EF91ED6-535D-CE75-83DA-A6094E093B84}"/>
          </ac:spMkLst>
        </pc:spChg>
        <pc:spChg chg="mod">
          <ac:chgData name="Mei Collins" userId="f58710cf-9b7c-4342-a50c-dd3de50b0186" providerId="ADAL" clId="{18E22D45-044A-4C01-B8A5-3743F4D86306}" dt="2022-08-16T17:26:51.777" v="6507" actId="1076"/>
          <ac:spMkLst>
            <pc:docMk/>
            <pc:sldMk cId="1271236122" sldId="310"/>
            <ac:spMk id="56" creationId="{9CC53555-5D21-880B-A46E-C861E2060236}"/>
          </ac:spMkLst>
        </pc:spChg>
        <pc:spChg chg="mod">
          <ac:chgData name="Mei Collins" userId="f58710cf-9b7c-4342-a50c-dd3de50b0186" providerId="ADAL" clId="{18E22D45-044A-4C01-B8A5-3743F4D86306}" dt="2022-08-16T17:26:51.777" v="6507" actId="1076"/>
          <ac:spMkLst>
            <pc:docMk/>
            <pc:sldMk cId="1271236122" sldId="310"/>
            <ac:spMk id="57" creationId="{EB281A85-9AF8-23CD-B011-0744CCF26129}"/>
          </ac:spMkLst>
        </pc:spChg>
        <pc:spChg chg="mod">
          <ac:chgData name="Mei Collins" userId="f58710cf-9b7c-4342-a50c-dd3de50b0186" providerId="ADAL" clId="{18E22D45-044A-4C01-B8A5-3743F4D86306}" dt="2022-08-16T17:26:51.777" v="6507" actId="1076"/>
          <ac:spMkLst>
            <pc:docMk/>
            <pc:sldMk cId="1271236122" sldId="310"/>
            <ac:spMk id="58" creationId="{ECC41690-01EB-59FB-D60D-FBA3113EEBEA}"/>
          </ac:spMkLst>
        </pc:spChg>
        <pc:spChg chg="mod">
          <ac:chgData name="Mei Collins" userId="f58710cf-9b7c-4342-a50c-dd3de50b0186" providerId="ADAL" clId="{18E22D45-044A-4C01-B8A5-3743F4D86306}" dt="2022-08-16T17:26:51.777" v="6507" actId="1076"/>
          <ac:spMkLst>
            <pc:docMk/>
            <pc:sldMk cId="1271236122" sldId="310"/>
            <ac:spMk id="59" creationId="{76394A56-3A3C-5488-A4AE-067EA3E530BE}"/>
          </ac:spMkLst>
        </pc:spChg>
        <pc:spChg chg="mod">
          <ac:chgData name="Mei Collins" userId="f58710cf-9b7c-4342-a50c-dd3de50b0186" providerId="ADAL" clId="{18E22D45-044A-4C01-B8A5-3743F4D86306}" dt="2022-08-16T17:26:51.777" v="6507" actId="1076"/>
          <ac:spMkLst>
            <pc:docMk/>
            <pc:sldMk cId="1271236122" sldId="310"/>
            <ac:spMk id="60" creationId="{34DD93C8-7244-26AE-698D-1316230AC7F7}"/>
          </ac:spMkLst>
        </pc:spChg>
        <pc:spChg chg="mod">
          <ac:chgData name="Mei Collins" userId="f58710cf-9b7c-4342-a50c-dd3de50b0186" providerId="ADAL" clId="{18E22D45-044A-4C01-B8A5-3743F4D86306}" dt="2022-08-16T17:26:51.777" v="6507" actId="1076"/>
          <ac:spMkLst>
            <pc:docMk/>
            <pc:sldMk cId="1271236122" sldId="310"/>
            <ac:spMk id="61" creationId="{977B8D9D-624C-0668-84A5-147DE5479DEB}"/>
          </ac:spMkLst>
        </pc:spChg>
        <pc:spChg chg="mod">
          <ac:chgData name="Mei Collins" userId="f58710cf-9b7c-4342-a50c-dd3de50b0186" providerId="ADAL" clId="{18E22D45-044A-4C01-B8A5-3743F4D86306}" dt="2022-08-16T17:26:51.777" v="6507" actId="1076"/>
          <ac:spMkLst>
            <pc:docMk/>
            <pc:sldMk cId="1271236122" sldId="310"/>
            <ac:spMk id="62" creationId="{BC8F988B-D396-7462-1296-6B52D92FFD40}"/>
          </ac:spMkLst>
        </pc:spChg>
        <pc:spChg chg="mod">
          <ac:chgData name="Mei Collins" userId="f58710cf-9b7c-4342-a50c-dd3de50b0186" providerId="ADAL" clId="{18E22D45-044A-4C01-B8A5-3743F4D86306}" dt="2022-08-16T17:26:51.777" v="6507" actId="1076"/>
          <ac:spMkLst>
            <pc:docMk/>
            <pc:sldMk cId="1271236122" sldId="310"/>
            <ac:spMk id="63" creationId="{FBA3D4BF-610B-F6A0-6684-2662C9119294}"/>
          </ac:spMkLst>
        </pc:spChg>
        <pc:spChg chg="mod">
          <ac:chgData name="Mei Collins" userId="f58710cf-9b7c-4342-a50c-dd3de50b0186" providerId="ADAL" clId="{18E22D45-044A-4C01-B8A5-3743F4D86306}" dt="2022-08-16T17:26:51.777" v="6507" actId="1076"/>
          <ac:spMkLst>
            <pc:docMk/>
            <pc:sldMk cId="1271236122" sldId="310"/>
            <ac:spMk id="64" creationId="{A920D70F-2530-008B-0593-E1734199B2BC}"/>
          </ac:spMkLst>
        </pc:spChg>
        <pc:spChg chg="mod">
          <ac:chgData name="Mei Collins" userId="f58710cf-9b7c-4342-a50c-dd3de50b0186" providerId="ADAL" clId="{18E22D45-044A-4C01-B8A5-3743F4D86306}" dt="2022-08-16T17:26:51.777" v="6507" actId="1076"/>
          <ac:spMkLst>
            <pc:docMk/>
            <pc:sldMk cId="1271236122" sldId="310"/>
            <ac:spMk id="65" creationId="{FE077718-DA7D-ED94-2675-0ABF77910D46}"/>
          </ac:spMkLst>
        </pc:spChg>
        <pc:spChg chg="mod">
          <ac:chgData name="Mei Collins" userId="f58710cf-9b7c-4342-a50c-dd3de50b0186" providerId="ADAL" clId="{18E22D45-044A-4C01-B8A5-3743F4D86306}" dt="2022-08-16T17:26:51.777" v="6507" actId="1076"/>
          <ac:spMkLst>
            <pc:docMk/>
            <pc:sldMk cId="1271236122" sldId="310"/>
            <ac:spMk id="66" creationId="{F68951CD-ABF7-3A6A-B6CB-F3B8E2AB982B}"/>
          </ac:spMkLst>
        </pc:spChg>
        <pc:spChg chg="mod">
          <ac:chgData name="Mei Collins" userId="f58710cf-9b7c-4342-a50c-dd3de50b0186" providerId="ADAL" clId="{18E22D45-044A-4C01-B8A5-3743F4D86306}" dt="2022-08-16T17:26:51.777" v="6507" actId="1076"/>
          <ac:spMkLst>
            <pc:docMk/>
            <pc:sldMk cId="1271236122" sldId="310"/>
            <ac:spMk id="67" creationId="{08BB463C-BEA9-9432-3C7E-53E4A0D0A747}"/>
          </ac:spMkLst>
        </pc:spChg>
        <pc:spChg chg="mod">
          <ac:chgData name="Mei Collins" userId="f58710cf-9b7c-4342-a50c-dd3de50b0186" providerId="ADAL" clId="{18E22D45-044A-4C01-B8A5-3743F4D86306}" dt="2022-08-16T17:26:51.777" v="6507" actId="1076"/>
          <ac:spMkLst>
            <pc:docMk/>
            <pc:sldMk cId="1271236122" sldId="310"/>
            <ac:spMk id="68" creationId="{368D25BE-0362-0F61-45FA-40BF6D7C8557}"/>
          </ac:spMkLst>
        </pc:spChg>
        <pc:spChg chg="mod">
          <ac:chgData name="Mei Collins" userId="f58710cf-9b7c-4342-a50c-dd3de50b0186" providerId="ADAL" clId="{18E22D45-044A-4C01-B8A5-3743F4D86306}" dt="2022-08-16T17:26:51.777" v="6507" actId="1076"/>
          <ac:spMkLst>
            <pc:docMk/>
            <pc:sldMk cId="1271236122" sldId="310"/>
            <ac:spMk id="69" creationId="{AF9CFB71-2AB9-E07D-C44E-62A9A5881683}"/>
          </ac:spMkLst>
        </pc:spChg>
        <pc:spChg chg="add mod">
          <ac:chgData name="Mei Collins" userId="f58710cf-9b7c-4342-a50c-dd3de50b0186" providerId="ADAL" clId="{18E22D45-044A-4C01-B8A5-3743F4D86306}" dt="2022-08-16T17:26:51.777" v="6507" actId="1076"/>
          <ac:spMkLst>
            <pc:docMk/>
            <pc:sldMk cId="1271236122" sldId="310"/>
            <ac:spMk id="70" creationId="{E444A0BF-F724-DBB9-44B7-E7532155F022}"/>
          </ac:spMkLst>
        </pc:spChg>
        <pc:spChg chg="add mod">
          <ac:chgData name="Mei Collins" userId="f58710cf-9b7c-4342-a50c-dd3de50b0186" providerId="ADAL" clId="{18E22D45-044A-4C01-B8A5-3743F4D86306}" dt="2022-08-16T17:26:51.777" v="6507" actId="1076"/>
          <ac:spMkLst>
            <pc:docMk/>
            <pc:sldMk cId="1271236122" sldId="310"/>
            <ac:spMk id="71" creationId="{68CFA9D4-5F22-5B38-5049-5DF0D3EA2A74}"/>
          </ac:spMkLst>
        </pc:spChg>
        <pc:spChg chg="add mod">
          <ac:chgData name="Mei Collins" userId="f58710cf-9b7c-4342-a50c-dd3de50b0186" providerId="ADAL" clId="{18E22D45-044A-4C01-B8A5-3743F4D86306}" dt="2022-08-16T17:26:59.495" v="6508" actId="14100"/>
          <ac:spMkLst>
            <pc:docMk/>
            <pc:sldMk cId="1271236122" sldId="310"/>
            <ac:spMk id="72" creationId="{B8AE7CE9-38A4-3456-A297-2CD74F1327FD}"/>
          </ac:spMkLst>
        </pc:spChg>
        <pc:spChg chg="add mod">
          <ac:chgData name="Mei Collins" userId="f58710cf-9b7c-4342-a50c-dd3de50b0186" providerId="ADAL" clId="{18E22D45-044A-4C01-B8A5-3743F4D86306}" dt="2022-08-16T17:26:51.777" v="6507" actId="1076"/>
          <ac:spMkLst>
            <pc:docMk/>
            <pc:sldMk cId="1271236122" sldId="310"/>
            <ac:spMk id="73" creationId="{5BDBAB54-4C23-13F2-B68F-9D66CD58A35F}"/>
          </ac:spMkLst>
        </pc:spChg>
        <pc:spChg chg="add mod">
          <ac:chgData name="Mei Collins" userId="f58710cf-9b7c-4342-a50c-dd3de50b0186" providerId="ADAL" clId="{18E22D45-044A-4C01-B8A5-3743F4D86306}" dt="2022-08-16T17:27:01.960" v="6509" actId="14100"/>
          <ac:spMkLst>
            <pc:docMk/>
            <pc:sldMk cId="1271236122" sldId="310"/>
            <ac:spMk id="74" creationId="{93EC06EF-E062-F2FB-1F9D-87BC9EE7CC54}"/>
          </ac:spMkLst>
        </pc:spChg>
        <pc:spChg chg="add mod">
          <ac:chgData name="Mei Collins" userId="f58710cf-9b7c-4342-a50c-dd3de50b0186" providerId="ADAL" clId="{18E22D45-044A-4C01-B8A5-3743F4D86306}" dt="2022-08-16T17:26:51.777" v="6507" actId="1076"/>
          <ac:spMkLst>
            <pc:docMk/>
            <pc:sldMk cId="1271236122" sldId="310"/>
            <ac:spMk id="75" creationId="{F9622A87-42D6-AB72-C8F1-76A6AA0E9056}"/>
          </ac:spMkLst>
        </pc:spChg>
        <pc:spChg chg="add mod">
          <ac:chgData name="Mei Collins" userId="f58710cf-9b7c-4342-a50c-dd3de50b0186" providerId="ADAL" clId="{18E22D45-044A-4C01-B8A5-3743F4D86306}" dt="2022-08-16T17:27:12.056" v="6512" actId="14100"/>
          <ac:spMkLst>
            <pc:docMk/>
            <pc:sldMk cId="1271236122" sldId="310"/>
            <ac:spMk id="76" creationId="{7CE4DBB4-E2BF-E1D3-22BC-0F04C6991E32}"/>
          </ac:spMkLst>
        </pc:spChg>
        <pc:spChg chg="add mod">
          <ac:chgData name="Mei Collins" userId="f58710cf-9b7c-4342-a50c-dd3de50b0186" providerId="ADAL" clId="{18E22D45-044A-4C01-B8A5-3743F4D86306}" dt="2022-08-16T17:26:51.777" v="6507" actId="1076"/>
          <ac:spMkLst>
            <pc:docMk/>
            <pc:sldMk cId="1271236122" sldId="310"/>
            <ac:spMk id="77" creationId="{E719C93B-4072-AF9B-254A-0304BB92924E}"/>
          </ac:spMkLst>
        </pc:spChg>
        <pc:spChg chg="add mod">
          <ac:chgData name="Mei Collins" userId="f58710cf-9b7c-4342-a50c-dd3de50b0186" providerId="ADAL" clId="{18E22D45-044A-4C01-B8A5-3743F4D86306}" dt="2022-08-16T17:26:51.777" v="6507" actId="1076"/>
          <ac:spMkLst>
            <pc:docMk/>
            <pc:sldMk cId="1271236122" sldId="310"/>
            <ac:spMk id="79" creationId="{98A531E3-3C94-811C-512A-15501A2A3036}"/>
          </ac:spMkLst>
        </pc:spChg>
        <pc:spChg chg="add mod">
          <ac:chgData name="Mei Collins" userId="f58710cf-9b7c-4342-a50c-dd3de50b0186" providerId="ADAL" clId="{18E22D45-044A-4C01-B8A5-3743F4D86306}" dt="2022-08-16T17:26:51.777" v="6507" actId="1076"/>
          <ac:spMkLst>
            <pc:docMk/>
            <pc:sldMk cId="1271236122" sldId="310"/>
            <ac:spMk id="80" creationId="{B4E49B43-C3D8-11CB-6527-9F7C0D9CD5D3}"/>
          </ac:spMkLst>
        </pc:spChg>
        <pc:spChg chg="add mod">
          <ac:chgData name="Mei Collins" userId="f58710cf-9b7c-4342-a50c-dd3de50b0186" providerId="ADAL" clId="{18E22D45-044A-4C01-B8A5-3743F4D86306}" dt="2022-08-16T17:27:06" v="6510" actId="14100"/>
          <ac:spMkLst>
            <pc:docMk/>
            <pc:sldMk cId="1271236122" sldId="310"/>
            <ac:spMk id="81" creationId="{A330FB41-208E-1F55-8A21-9E516F31369B}"/>
          </ac:spMkLst>
        </pc:spChg>
        <pc:grpChg chg="add mod">
          <ac:chgData name="Mei Collins" userId="f58710cf-9b7c-4342-a50c-dd3de50b0186" providerId="ADAL" clId="{18E22D45-044A-4C01-B8A5-3743F4D86306}" dt="2022-08-16T17:26:51.777" v="6507" actId="1076"/>
          <ac:grpSpMkLst>
            <pc:docMk/>
            <pc:sldMk cId="1271236122" sldId="310"/>
            <ac:grpSpMk id="7" creationId="{999890ED-178F-9A4B-FF8C-8C56AE6A0BFE}"/>
          </ac:grpSpMkLst>
        </pc:grpChg>
        <pc:cxnChg chg="add mod">
          <ac:chgData name="Mei Collins" userId="f58710cf-9b7c-4342-a50c-dd3de50b0186" providerId="ADAL" clId="{18E22D45-044A-4C01-B8A5-3743F4D86306}" dt="2022-08-16T17:26:51.777" v="6507" actId="1076"/>
          <ac:cxnSpMkLst>
            <pc:docMk/>
            <pc:sldMk cId="1271236122" sldId="310"/>
            <ac:cxnSpMk id="6" creationId="{43A6AFB7-D22A-388D-5307-A68E1CBA2643}"/>
          </ac:cxnSpMkLst>
        </pc:cxnChg>
        <pc:cxnChg chg="mod">
          <ac:chgData name="Mei Collins" userId="f58710cf-9b7c-4342-a50c-dd3de50b0186" providerId="ADAL" clId="{18E22D45-044A-4C01-B8A5-3743F4D86306}" dt="2022-08-16T17:26:51.777" v="6507" actId="1076"/>
          <ac:cxnSpMkLst>
            <pc:docMk/>
            <pc:sldMk cId="1271236122" sldId="310"/>
            <ac:cxnSpMk id="13" creationId="{94C294BC-7782-9377-CF46-005C8D0CACCB}"/>
          </ac:cxnSpMkLst>
        </pc:cxnChg>
        <pc:cxnChg chg="add mod">
          <ac:chgData name="Mei Collins" userId="f58710cf-9b7c-4342-a50c-dd3de50b0186" providerId="ADAL" clId="{18E22D45-044A-4C01-B8A5-3743F4D86306}" dt="2022-08-16T17:26:51.777" v="6507" actId="1076"/>
          <ac:cxnSpMkLst>
            <pc:docMk/>
            <pc:sldMk cId="1271236122" sldId="310"/>
            <ac:cxnSpMk id="78" creationId="{4459FA9F-3295-A6D6-F7F0-C0047105C326}"/>
          </ac:cxnSpMkLst>
        </pc:cxnChg>
      </pc:sldChg>
      <pc:sldChg chg="addSp delSp modSp add mod delCm">
        <pc:chgData name="Mei Collins" userId="f58710cf-9b7c-4342-a50c-dd3de50b0186" providerId="ADAL" clId="{18E22D45-044A-4C01-B8A5-3743F4D86306}" dt="2022-08-29T16:50:13.009" v="10026"/>
        <pc:sldMkLst>
          <pc:docMk/>
          <pc:sldMk cId="3303155488" sldId="310"/>
        </pc:sldMkLst>
        <pc:spChg chg="del">
          <ac:chgData name="Mei Collins" userId="f58710cf-9b7c-4342-a50c-dd3de50b0186" providerId="ADAL" clId="{18E22D45-044A-4C01-B8A5-3743F4D86306}" dt="2022-08-28T20:39:49.532" v="9714" actId="478"/>
          <ac:spMkLst>
            <pc:docMk/>
            <pc:sldMk cId="3303155488" sldId="310"/>
            <ac:spMk id="2" creationId="{A127E244-579D-7546-736D-6B0A64ED422B}"/>
          </ac:spMkLst>
        </pc:spChg>
        <pc:spChg chg="mod">
          <ac:chgData name="Mei Collins" userId="f58710cf-9b7c-4342-a50c-dd3de50b0186" providerId="ADAL" clId="{18E22D45-044A-4C01-B8A5-3743F4D86306}" dt="2022-08-28T20:39:56.292" v="9717" actId="403"/>
          <ac:spMkLst>
            <pc:docMk/>
            <pc:sldMk cId="3303155488" sldId="310"/>
            <ac:spMk id="3" creationId="{44A529D0-168F-80A0-709A-A7023D631DFF}"/>
          </ac:spMkLst>
        </pc:spChg>
        <pc:spChg chg="add mod">
          <ac:chgData name="Mei Collins" userId="f58710cf-9b7c-4342-a50c-dd3de50b0186" providerId="ADAL" clId="{18E22D45-044A-4C01-B8A5-3743F4D86306}" dt="2022-08-28T20:39:49.532" v="9714" actId="478"/>
          <ac:spMkLst>
            <pc:docMk/>
            <pc:sldMk cId="3303155488" sldId="310"/>
            <ac:spMk id="6" creationId="{ACA4AE68-12FF-179F-3FCF-02B1D404A393}"/>
          </ac:spMkLst>
        </pc:spChg>
      </pc:sldChg>
      <pc:sldChg chg="addSp delSp modSp add del mod modClrScheme chgLayout">
        <pc:chgData name="Mei Collins" userId="f58710cf-9b7c-4342-a50c-dd3de50b0186" providerId="ADAL" clId="{18E22D45-044A-4C01-B8A5-3743F4D86306}" dt="2022-08-17T21:56:01.701" v="9251" actId="47"/>
        <pc:sldMkLst>
          <pc:docMk/>
          <pc:sldMk cId="690991439" sldId="311"/>
        </pc:sldMkLst>
        <pc:spChg chg="del mod ord">
          <ac:chgData name="Mei Collins" userId="f58710cf-9b7c-4342-a50c-dd3de50b0186" providerId="ADAL" clId="{18E22D45-044A-4C01-B8A5-3743F4D86306}" dt="2022-08-17T14:35:07.061" v="6584" actId="700"/>
          <ac:spMkLst>
            <pc:docMk/>
            <pc:sldMk cId="690991439" sldId="311"/>
            <ac:spMk id="2" creationId="{C87CF776-40A3-A22B-414E-C16B4E5E0A5D}"/>
          </ac:spMkLst>
        </pc:spChg>
        <pc:spChg chg="del mod ord">
          <ac:chgData name="Mei Collins" userId="f58710cf-9b7c-4342-a50c-dd3de50b0186" providerId="ADAL" clId="{18E22D45-044A-4C01-B8A5-3743F4D86306}" dt="2022-08-17T14:35:07.061" v="6584" actId="700"/>
          <ac:spMkLst>
            <pc:docMk/>
            <pc:sldMk cId="690991439" sldId="311"/>
            <ac:spMk id="3" creationId="{A345E0CC-E47E-350A-3038-355158ECCDBE}"/>
          </ac:spMkLst>
        </pc:spChg>
        <pc:spChg chg="mod ord">
          <ac:chgData name="Mei Collins" userId="f58710cf-9b7c-4342-a50c-dd3de50b0186" providerId="ADAL" clId="{18E22D45-044A-4C01-B8A5-3743F4D86306}" dt="2022-08-17T14:35:07.061" v="6584" actId="700"/>
          <ac:spMkLst>
            <pc:docMk/>
            <pc:sldMk cId="690991439" sldId="311"/>
            <ac:spMk id="4" creationId="{61E5E162-1DDF-7254-F99C-D1B1563C89AE}"/>
          </ac:spMkLst>
        </pc:spChg>
        <pc:spChg chg="add mod ord">
          <ac:chgData name="Mei Collins" userId="f58710cf-9b7c-4342-a50c-dd3de50b0186" providerId="ADAL" clId="{18E22D45-044A-4C01-B8A5-3743F4D86306}" dt="2022-08-17T14:35:11.344" v="6601" actId="20577"/>
          <ac:spMkLst>
            <pc:docMk/>
            <pc:sldMk cId="690991439" sldId="311"/>
            <ac:spMk id="5" creationId="{ACEA3657-3B2E-7D64-E7A8-617AD03B2A82}"/>
          </ac:spMkLst>
        </pc:spChg>
        <pc:spChg chg="add mod ord">
          <ac:chgData name="Mei Collins" userId="f58710cf-9b7c-4342-a50c-dd3de50b0186" providerId="ADAL" clId="{18E22D45-044A-4C01-B8A5-3743F4D86306}" dt="2022-08-17T14:35:07.061" v="6584" actId="700"/>
          <ac:spMkLst>
            <pc:docMk/>
            <pc:sldMk cId="690991439" sldId="311"/>
            <ac:spMk id="6" creationId="{D89210C9-E16A-F680-3421-A8E7941DE46B}"/>
          </ac:spMkLst>
        </pc:spChg>
      </pc:sldChg>
      <pc:sldChg chg="addSp delSp modSp add mod delCm">
        <pc:chgData name="Mei Collins" userId="f58710cf-9b7c-4342-a50c-dd3de50b0186" providerId="ADAL" clId="{18E22D45-044A-4C01-B8A5-3743F4D86306}" dt="2022-08-29T16:50:49.365" v="10031"/>
        <pc:sldMkLst>
          <pc:docMk/>
          <pc:sldMk cId="2234553719" sldId="311"/>
        </pc:sldMkLst>
        <pc:spChg chg="del">
          <ac:chgData name="Mei Collins" userId="f58710cf-9b7c-4342-a50c-dd3de50b0186" providerId="ADAL" clId="{18E22D45-044A-4C01-B8A5-3743F4D86306}" dt="2022-08-28T20:40:12.501" v="9722" actId="478"/>
          <ac:spMkLst>
            <pc:docMk/>
            <pc:sldMk cId="2234553719" sldId="311"/>
            <ac:spMk id="2" creationId="{A127E244-579D-7546-736D-6B0A64ED422B}"/>
          </ac:spMkLst>
        </pc:spChg>
        <pc:spChg chg="mod">
          <ac:chgData name="Mei Collins" userId="f58710cf-9b7c-4342-a50c-dd3de50b0186" providerId="ADAL" clId="{18E22D45-044A-4C01-B8A5-3743F4D86306}" dt="2022-08-28T20:40:06.569" v="9721" actId="403"/>
          <ac:spMkLst>
            <pc:docMk/>
            <pc:sldMk cId="2234553719" sldId="311"/>
            <ac:spMk id="3" creationId="{44A529D0-168F-80A0-709A-A7023D631DFF}"/>
          </ac:spMkLst>
        </pc:spChg>
        <pc:spChg chg="add mod">
          <ac:chgData name="Mei Collins" userId="f58710cf-9b7c-4342-a50c-dd3de50b0186" providerId="ADAL" clId="{18E22D45-044A-4C01-B8A5-3743F4D86306}" dt="2022-08-28T20:40:12.501" v="9722" actId="478"/>
          <ac:spMkLst>
            <pc:docMk/>
            <pc:sldMk cId="2234553719" sldId="311"/>
            <ac:spMk id="6" creationId="{20139562-B493-9278-5CC5-A43AA0CB0BC0}"/>
          </ac:spMkLst>
        </pc:spChg>
      </pc:sldChg>
      <pc:sldChg chg="modSp add del mod">
        <pc:chgData name="Mei Collins" userId="f58710cf-9b7c-4342-a50c-dd3de50b0186" providerId="ADAL" clId="{18E22D45-044A-4C01-B8A5-3743F4D86306}" dt="2022-08-28T20:38:18.453" v="9692" actId="18676"/>
        <pc:sldMkLst>
          <pc:docMk/>
          <pc:sldMk cId="354690048" sldId="312"/>
        </pc:sldMkLst>
        <pc:spChg chg="mod">
          <ac:chgData name="Mei Collins" userId="f58710cf-9b7c-4342-a50c-dd3de50b0186" providerId="ADAL" clId="{18E22D45-044A-4C01-B8A5-3743F4D86306}" dt="2022-08-17T14:36:08.818" v="6617" actId="20577"/>
          <ac:spMkLst>
            <pc:docMk/>
            <pc:sldMk cId="354690048" sldId="312"/>
            <ac:spMk id="2" creationId="{C87CF776-40A3-A22B-414E-C16B4E5E0A5D}"/>
          </ac:spMkLst>
        </pc:spChg>
        <pc:spChg chg="mod">
          <ac:chgData name="Mei Collins" userId="f58710cf-9b7c-4342-a50c-dd3de50b0186" providerId="ADAL" clId="{18E22D45-044A-4C01-B8A5-3743F4D86306}" dt="2022-08-17T14:36:47.655" v="6672" actId="20577"/>
          <ac:spMkLst>
            <pc:docMk/>
            <pc:sldMk cId="354690048" sldId="312"/>
            <ac:spMk id="3" creationId="{A345E0CC-E47E-350A-3038-355158ECCDBE}"/>
          </ac:spMkLst>
        </pc:spChg>
      </pc:sldChg>
      <pc:sldChg chg="modSp new del mod">
        <pc:chgData name="Mei Collins" userId="f58710cf-9b7c-4342-a50c-dd3de50b0186" providerId="ADAL" clId="{18E22D45-044A-4C01-B8A5-3743F4D86306}" dt="2022-08-28T20:38:18.453" v="9692" actId="18676"/>
        <pc:sldMkLst>
          <pc:docMk/>
          <pc:sldMk cId="322553873" sldId="313"/>
        </pc:sldMkLst>
        <pc:spChg chg="mod">
          <ac:chgData name="Mei Collins" userId="f58710cf-9b7c-4342-a50c-dd3de50b0186" providerId="ADAL" clId="{18E22D45-044A-4C01-B8A5-3743F4D86306}" dt="2022-08-16T17:28:02.515" v="6541" actId="20577"/>
          <ac:spMkLst>
            <pc:docMk/>
            <pc:sldMk cId="322553873" sldId="313"/>
            <ac:spMk id="2" creationId="{23BEC4D1-620C-A621-D437-C7078268D8F8}"/>
          </ac:spMkLst>
        </pc:spChg>
        <pc:spChg chg="mod">
          <ac:chgData name="Mei Collins" userId="f58710cf-9b7c-4342-a50c-dd3de50b0186" providerId="ADAL" clId="{18E22D45-044A-4C01-B8A5-3743F4D86306}" dt="2022-08-16T17:29:13.460" v="6579" actId="403"/>
          <ac:spMkLst>
            <pc:docMk/>
            <pc:sldMk cId="322553873" sldId="313"/>
            <ac:spMk id="3" creationId="{102E9B84-5072-0447-4370-BE935DF54754}"/>
          </ac:spMkLst>
        </pc:spChg>
      </pc:sldChg>
      <pc:sldChg chg="modSp add del mod modNotesTx">
        <pc:chgData name="Mei Collins" userId="f58710cf-9b7c-4342-a50c-dd3de50b0186" providerId="ADAL" clId="{18E22D45-044A-4C01-B8A5-3743F4D86306}" dt="2022-08-29T17:24:20.007" v="10373" actId="47"/>
        <pc:sldMkLst>
          <pc:docMk/>
          <pc:sldMk cId="2569223956" sldId="313"/>
        </pc:sldMkLst>
        <pc:spChg chg="mod">
          <ac:chgData name="Mei Collins" userId="f58710cf-9b7c-4342-a50c-dd3de50b0186" providerId="ADAL" clId="{18E22D45-044A-4C01-B8A5-3743F4D86306}" dt="2022-08-29T17:23:52.573" v="10321" actId="1037"/>
          <ac:spMkLst>
            <pc:docMk/>
            <pc:sldMk cId="2569223956" sldId="313"/>
            <ac:spMk id="3" creationId="{FE88ED9E-421A-454A-869B-289491BF56D7}"/>
          </ac:spMkLst>
        </pc:spChg>
      </pc:sldChg>
      <pc:sldChg chg="add del">
        <pc:chgData name="Mei Collins" userId="f58710cf-9b7c-4342-a50c-dd3de50b0186" providerId="ADAL" clId="{18E22D45-044A-4C01-B8A5-3743F4D86306}" dt="2022-08-29T17:12:59.648" v="10074" actId="47"/>
        <pc:sldMkLst>
          <pc:docMk/>
          <pc:sldMk cId="2320309035" sldId="314"/>
        </pc:sldMkLst>
      </pc:sldChg>
      <pc:sldChg chg="addSp delSp modSp add del mod modClrScheme chgLayout">
        <pc:chgData name="Mei Collins" userId="f58710cf-9b7c-4342-a50c-dd3de50b0186" providerId="ADAL" clId="{18E22D45-044A-4C01-B8A5-3743F4D86306}" dt="2022-08-17T14:37:24.532" v="6695" actId="47"/>
        <pc:sldMkLst>
          <pc:docMk/>
          <pc:sldMk cId="3970847309" sldId="314"/>
        </pc:sldMkLst>
        <pc:spChg chg="del mod ord">
          <ac:chgData name="Mei Collins" userId="f58710cf-9b7c-4342-a50c-dd3de50b0186" providerId="ADAL" clId="{18E22D45-044A-4C01-B8A5-3743F4D86306}" dt="2022-08-17T14:37:05.305" v="6673" actId="700"/>
          <ac:spMkLst>
            <pc:docMk/>
            <pc:sldMk cId="3970847309" sldId="314"/>
            <ac:spMk id="2" creationId="{C87CF776-40A3-A22B-414E-C16B4E5E0A5D}"/>
          </ac:spMkLst>
        </pc:spChg>
        <pc:spChg chg="del mod ord">
          <ac:chgData name="Mei Collins" userId="f58710cf-9b7c-4342-a50c-dd3de50b0186" providerId="ADAL" clId="{18E22D45-044A-4C01-B8A5-3743F4D86306}" dt="2022-08-17T14:37:05.305" v="6673" actId="700"/>
          <ac:spMkLst>
            <pc:docMk/>
            <pc:sldMk cId="3970847309" sldId="314"/>
            <ac:spMk id="3" creationId="{A345E0CC-E47E-350A-3038-355158ECCDBE}"/>
          </ac:spMkLst>
        </pc:spChg>
        <pc:spChg chg="mod ord">
          <ac:chgData name="Mei Collins" userId="f58710cf-9b7c-4342-a50c-dd3de50b0186" providerId="ADAL" clId="{18E22D45-044A-4C01-B8A5-3743F4D86306}" dt="2022-08-17T14:37:05.305" v="6673" actId="700"/>
          <ac:spMkLst>
            <pc:docMk/>
            <pc:sldMk cId="3970847309" sldId="314"/>
            <ac:spMk id="4" creationId="{61E5E162-1DDF-7254-F99C-D1B1563C89AE}"/>
          </ac:spMkLst>
        </pc:spChg>
        <pc:spChg chg="add mod ord">
          <ac:chgData name="Mei Collins" userId="f58710cf-9b7c-4342-a50c-dd3de50b0186" providerId="ADAL" clId="{18E22D45-044A-4C01-B8A5-3743F4D86306}" dt="2022-08-17T14:37:13.374" v="6694" actId="20577"/>
          <ac:spMkLst>
            <pc:docMk/>
            <pc:sldMk cId="3970847309" sldId="314"/>
            <ac:spMk id="5" creationId="{D84F305B-DD2A-9436-10D7-D1B9AEF014C3}"/>
          </ac:spMkLst>
        </pc:spChg>
        <pc:spChg chg="add mod ord">
          <ac:chgData name="Mei Collins" userId="f58710cf-9b7c-4342-a50c-dd3de50b0186" providerId="ADAL" clId="{18E22D45-044A-4C01-B8A5-3743F4D86306}" dt="2022-08-17T14:37:05.305" v="6673" actId="700"/>
          <ac:spMkLst>
            <pc:docMk/>
            <pc:sldMk cId="3970847309" sldId="314"/>
            <ac:spMk id="6" creationId="{97924761-AAB7-EF4B-532A-2C6D5D57630A}"/>
          </ac:spMkLst>
        </pc:spChg>
      </pc:sldChg>
      <pc:sldChg chg="addSp modSp add del mod addCm modCm">
        <pc:chgData name="Mei Collins" userId="f58710cf-9b7c-4342-a50c-dd3de50b0186" providerId="ADAL" clId="{18E22D45-044A-4C01-B8A5-3743F4D86306}" dt="2022-08-28T20:38:18.453" v="9692" actId="18676"/>
        <pc:sldMkLst>
          <pc:docMk/>
          <pc:sldMk cId="401962470" sldId="315"/>
        </pc:sldMkLst>
        <pc:spChg chg="mod">
          <ac:chgData name="Mei Collins" userId="f58710cf-9b7c-4342-a50c-dd3de50b0186" providerId="ADAL" clId="{18E22D45-044A-4C01-B8A5-3743F4D86306}" dt="2022-08-17T14:37:30.083" v="6714" actId="20577"/>
          <ac:spMkLst>
            <pc:docMk/>
            <pc:sldMk cId="401962470" sldId="315"/>
            <ac:spMk id="2" creationId="{C87CF776-40A3-A22B-414E-C16B4E5E0A5D}"/>
          </ac:spMkLst>
        </pc:spChg>
        <pc:spChg chg="mod">
          <ac:chgData name="Mei Collins" userId="f58710cf-9b7c-4342-a50c-dd3de50b0186" providerId="ADAL" clId="{18E22D45-044A-4C01-B8A5-3743F4D86306}" dt="2022-08-17T14:54:17.665" v="7862" actId="20577"/>
          <ac:spMkLst>
            <pc:docMk/>
            <pc:sldMk cId="401962470" sldId="315"/>
            <ac:spMk id="3" creationId="{A345E0CC-E47E-350A-3038-355158ECCDBE}"/>
          </ac:spMkLst>
        </pc:spChg>
        <pc:spChg chg="add mod">
          <ac:chgData name="Mei Collins" userId="f58710cf-9b7c-4342-a50c-dd3de50b0186" providerId="ADAL" clId="{18E22D45-044A-4C01-B8A5-3743F4D86306}" dt="2022-08-28T20:27:36.457" v="9685" actId="1076"/>
          <ac:spMkLst>
            <pc:docMk/>
            <pc:sldMk cId="401962470" sldId="315"/>
            <ac:spMk id="5" creationId="{DBF560B4-8D29-3695-B499-584DD79047F8}"/>
          </ac:spMkLst>
        </pc:spChg>
        <pc:picChg chg="add mod">
          <ac:chgData name="Mei Collins" userId="f58710cf-9b7c-4342-a50c-dd3de50b0186" providerId="ADAL" clId="{18E22D45-044A-4C01-B8A5-3743F4D86306}" dt="2022-08-17T14:40:18.626" v="6976" actId="1076"/>
          <ac:picMkLst>
            <pc:docMk/>
            <pc:sldMk cId="401962470" sldId="315"/>
            <ac:picMk id="1026" creationId="{DEA08E2A-B012-0DB2-22AC-BC5E105B343B}"/>
          </ac:picMkLst>
        </pc:picChg>
        <pc:picChg chg="add mod">
          <ac:chgData name="Mei Collins" userId="f58710cf-9b7c-4342-a50c-dd3de50b0186" providerId="ADAL" clId="{18E22D45-044A-4C01-B8A5-3743F4D86306}" dt="2022-08-17T14:40:15.583" v="6974" actId="1076"/>
          <ac:picMkLst>
            <pc:docMk/>
            <pc:sldMk cId="401962470" sldId="315"/>
            <ac:picMk id="1028" creationId="{698ED88A-1FE8-E0C3-E786-3389D483893D}"/>
          </ac:picMkLst>
        </pc:picChg>
      </pc:sldChg>
      <pc:sldChg chg="add del">
        <pc:chgData name="Mei Collins" userId="f58710cf-9b7c-4342-a50c-dd3de50b0186" providerId="ADAL" clId="{18E22D45-044A-4C01-B8A5-3743F4D86306}" dt="2022-08-29T17:20:40.515" v="10176" actId="47"/>
        <pc:sldMkLst>
          <pc:docMk/>
          <pc:sldMk cId="4128458738" sldId="315"/>
        </pc:sldMkLst>
      </pc:sldChg>
      <pc:sldChg chg="add del">
        <pc:chgData name="Mei Collins" userId="f58710cf-9b7c-4342-a50c-dd3de50b0186" providerId="ADAL" clId="{18E22D45-044A-4C01-B8A5-3743F4D86306}" dt="2022-08-29T17:05:37.376" v="10035" actId="47"/>
        <pc:sldMkLst>
          <pc:docMk/>
          <pc:sldMk cId="4207061941" sldId="315"/>
        </pc:sldMkLst>
      </pc:sldChg>
      <pc:sldChg chg="modSp add del mod">
        <pc:chgData name="Mei Collins" userId="f58710cf-9b7c-4342-a50c-dd3de50b0186" providerId="ADAL" clId="{18E22D45-044A-4C01-B8A5-3743F4D86306}" dt="2022-08-28T20:38:18.453" v="9692" actId="18676"/>
        <pc:sldMkLst>
          <pc:docMk/>
          <pc:sldMk cId="891722898" sldId="316"/>
        </pc:sldMkLst>
        <pc:spChg chg="mod">
          <ac:chgData name="Mei Collins" userId="f58710cf-9b7c-4342-a50c-dd3de50b0186" providerId="ADAL" clId="{18E22D45-044A-4C01-B8A5-3743F4D86306}" dt="2022-08-17T14:42:18.661" v="7180" actId="20577"/>
          <ac:spMkLst>
            <pc:docMk/>
            <pc:sldMk cId="891722898" sldId="316"/>
            <ac:spMk id="2" creationId="{C87CF776-40A3-A22B-414E-C16B4E5E0A5D}"/>
          </ac:spMkLst>
        </pc:spChg>
        <pc:spChg chg="mod">
          <ac:chgData name="Mei Collins" userId="f58710cf-9b7c-4342-a50c-dd3de50b0186" providerId="ADAL" clId="{18E22D45-044A-4C01-B8A5-3743F4D86306}" dt="2022-08-28T20:30:32.748" v="9688" actId="403"/>
          <ac:spMkLst>
            <pc:docMk/>
            <pc:sldMk cId="891722898" sldId="316"/>
            <ac:spMk id="3" creationId="{A345E0CC-E47E-350A-3038-355158ECCDBE}"/>
          </ac:spMkLst>
        </pc:spChg>
      </pc:sldChg>
      <pc:sldChg chg="add del">
        <pc:chgData name="Mei Collins" userId="f58710cf-9b7c-4342-a50c-dd3de50b0186" providerId="ADAL" clId="{18E22D45-044A-4C01-B8A5-3743F4D86306}" dt="2022-08-29T17:32:23.608" v="10925" actId="47"/>
        <pc:sldMkLst>
          <pc:docMk/>
          <pc:sldMk cId="1707883871" sldId="316"/>
        </pc:sldMkLst>
      </pc:sldChg>
      <pc:sldChg chg="modSp add del mod">
        <pc:chgData name="Mei Collins" userId="f58710cf-9b7c-4342-a50c-dd3de50b0186" providerId="ADAL" clId="{18E22D45-044A-4C01-B8A5-3743F4D86306}" dt="2022-08-28T20:30:27.055" v="9686" actId="2696"/>
        <pc:sldMkLst>
          <pc:docMk/>
          <pc:sldMk cId="523610972" sldId="317"/>
        </pc:sldMkLst>
        <pc:spChg chg="mod">
          <ac:chgData name="Mei Collins" userId="f58710cf-9b7c-4342-a50c-dd3de50b0186" providerId="ADAL" clId="{18E22D45-044A-4C01-B8A5-3743F4D86306}" dt="2022-08-17T14:44:02.415" v="7330" actId="20577"/>
          <ac:spMkLst>
            <pc:docMk/>
            <pc:sldMk cId="523610972" sldId="317"/>
            <ac:spMk id="2" creationId="{C87CF776-40A3-A22B-414E-C16B4E5E0A5D}"/>
          </ac:spMkLst>
        </pc:spChg>
        <pc:spChg chg="mod">
          <ac:chgData name="Mei Collins" userId="f58710cf-9b7c-4342-a50c-dd3de50b0186" providerId="ADAL" clId="{18E22D45-044A-4C01-B8A5-3743F4D86306}" dt="2022-08-17T14:44:19.354" v="7359" actId="403"/>
          <ac:spMkLst>
            <pc:docMk/>
            <pc:sldMk cId="523610972" sldId="317"/>
            <ac:spMk id="3" creationId="{A345E0CC-E47E-350A-3038-355158ECCDBE}"/>
          </ac:spMkLst>
        </pc:spChg>
      </pc:sldChg>
      <pc:sldChg chg="modSp add del mod">
        <pc:chgData name="Mei Collins" userId="f58710cf-9b7c-4342-a50c-dd3de50b0186" providerId="ADAL" clId="{18E22D45-044A-4C01-B8A5-3743F4D86306}" dt="2022-08-29T17:33:00.294" v="10973" actId="47"/>
        <pc:sldMkLst>
          <pc:docMk/>
          <pc:sldMk cId="1056732410" sldId="318"/>
        </pc:sldMkLst>
        <pc:spChg chg="mod">
          <ac:chgData name="Mei Collins" userId="f58710cf-9b7c-4342-a50c-dd3de50b0186" providerId="ADAL" clId="{18E22D45-044A-4C01-B8A5-3743F4D86306}" dt="2022-08-29T17:08:38.849" v="10043" actId="27636"/>
          <ac:spMkLst>
            <pc:docMk/>
            <pc:sldMk cId="1056732410" sldId="318"/>
            <ac:spMk id="3" creationId="{FE88ED9E-421A-454A-869B-289491BF56D7}"/>
          </ac:spMkLst>
        </pc:spChg>
      </pc:sldChg>
      <pc:sldChg chg="addSp modSp add del mod">
        <pc:chgData name="Mei Collins" userId="f58710cf-9b7c-4342-a50c-dd3de50b0186" providerId="ADAL" clId="{18E22D45-044A-4C01-B8A5-3743F4D86306}" dt="2022-08-28T20:38:18.453" v="9692" actId="18676"/>
        <pc:sldMkLst>
          <pc:docMk/>
          <pc:sldMk cId="2385222080" sldId="318"/>
        </pc:sldMkLst>
        <pc:spChg chg="mod">
          <ac:chgData name="Mei Collins" userId="f58710cf-9b7c-4342-a50c-dd3de50b0186" providerId="ADAL" clId="{18E22D45-044A-4C01-B8A5-3743F4D86306}" dt="2022-08-17T14:44:53.538" v="7397" actId="20577"/>
          <ac:spMkLst>
            <pc:docMk/>
            <pc:sldMk cId="2385222080" sldId="318"/>
            <ac:spMk id="2" creationId="{C87CF776-40A3-A22B-414E-C16B4E5E0A5D}"/>
          </ac:spMkLst>
        </pc:spChg>
        <pc:spChg chg="mod">
          <ac:chgData name="Mei Collins" userId="f58710cf-9b7c-4342-a50c-dd3de50b0186" providerId="ADAL" clId="{18E22D45-044A-4C01-B8A5-3743F4D86306}" dt="2022-08-17T14:46:20.801" v="7449" actId="403"/>
          <ac:spMkLst>
            <pc:docMk/>
            <pc:sldMk cId="2385222080" sldId="318"/>
            <ac:spMk id="3" creationId="{A345E0CC-E47E-350A-3038-355158ECCDBE}"/>
          </ac:spMkLst>
        </pc:spChg>
        <pc:spChg chg="add mod">
          <ac:chgData name="Mei Collins" userId="f58710cf-9b7c-4342-a50c-dd3de50b0186" providerId="ADAL" clId="{18E22D45-044A-4C01-B8A5-3743F4D86306}" dt="2022-08-17T14:46:04.524" v="7427" actId="1076"/>
          <ac:spMkLst>
            <pc:docMk/>
            <pc:sldMk cId="2385222080" sldId="318"/>
            <ac:spMk id="5" creationId="{6C726BC7-489C-9FFB-9B53-AEAF08C914D3}"/>
          </ac:spMkLst>
        </pc:spChg>
        <pc:picChg chg="add mod">
          <ac:chgData name="Mei Collins" userId="f58710cf-9b7c-4342-a50c-dd3de50b0186" providerId="ADAL" clId="{18E22D45-044A-4C01-B8A5-3743F4D86306}" dt="2022-08-17T14:46:15.265" v="7448" actId="1076"/>
          <ac:picMkLst>
            <pc:docMk/>
            <pc:sldMk cId="2385222080" sldId="318"/>
            <ac:picMk id="2050" creationId="{8BBAD1FA-3104-1030-BB48-FE217A03550A}"/>
          </ac:picMkLst>
        </pc:picChg>
      </pc:sldChg>
      <pc:sldChg chg="addSp modSp add del mod">
        <pc:chgData name="Mei Collins" userId="f58710cf-9b7c-4342-a50c-dd3de50b0186" providerId="ADAL" clId="{18E22D45-044A-4C01-B8A5-3743F4D86306}" dt="2022-08-28T20:38:18.453" v="9692" actId="18676"/>
        <pc:sldMkLst>
          <pc:docMk/>
          <pc:sldMk cId="3761027908" sldId="319"/>
        </pc:sldMkLst>
        <pc:spChg chg="mod">
          <ac:chgData name="Mei Collins" userId="f58710cf-9b7c-4342-a50c-dd3de50b0186" providerId="ADAL" clId="{18E22D45-044A-4C01-B8A5-3743F4D86306}" dt="2022-08-17T14:46:50.043" v="7492" actId="20577"/>
          <ac:spMkLst>
            <pc:docMk/>
            <pc:sldMk cId="3761027908" sldId="319"/>
            <ac:spMk id="2" creationId="{C87CF776-40A3-A22B-414E-C16B4E5E0A5D}"/>
          </ac:spMkLst>
        </pc:spChg>
        <pc:spChg chg="mod">
          <ac:chgData name="Mei Collins" userId="f58710cf-9b7c-4342-a50c-dd3de50b0186" providerId="ADAL" clId="{18E22D45-044A-4C01-B8A5-3743F4D86306}" dt="2022-08-17T14:48:47.718" v="7650" actId="27636"/>
          <ac:spMkLst>
            <pc:docMk/>
            <pc:sldMk cId="3761027908" sldId="319"/>
            <ac:spMk id="3" creationId="{A345E0CC-E47E-350A-3038-355158ECCDBE}"/>
          </ac:spMkLst>
        </pc:spChg>
        <pc:spChg chg="add mod">
          <ac:chgData name="Mei Collins" userId="f58710cf-9b7c-4342-a50c-dd3de50b0186" providerId="ADAL" clId="{18E22D45-044A-4C01-B8A5-3743F4D86306}" dt="2022-08-17T14:49:23.619" v="7665" actId="1038"/>
          <ac:spMkLst>
            <pc:docMk/>
            <pc:sldMk cId="3761027908" sldId="319"/>
            <ac:spMk id="5" creationId="{29954B42-AF92-4AC3-0F37-05724D51B5B3}"/>
          </ac:spMkLst>
        </pc:spChg>
        <pc:picChg chg="add mod">
          <ac:chgData name="Mei Collins" userId="f58710cf-9b7c-4342-a50c-dd3de50b0186" providerId="ADAL" clId="{18E22D45-044A-4C01-B8A5-3743F4D86306}" dt="2022-08-17T14:48:51.879" v="7652" actId="1076"/>
          <ac:picMkLst>
            <pc:docMk/>
            <pc:sldMk cId="3761027908" sldId="319"/>
            <ac:picMk id="3074" creationId="{66A43B88-4408-2C4A-84BB-057597A240F9}"/>
          </ac:picMkLst>
        </pc:picChg>
      </pc:sldChg>
      <pc:sldChg chg="addSp delSp modSp add del mod">
        <pc:chgData name="Mei Collins" userId="f58710cf-9b7c-4342-a50c-dd3de50b0186" providerId="ADAL" clId="{18E22D45-044A-4C01-B8A5-3743F4D86306}" dt="2022-08-28T20:38:18.453" v="9692" actId="18676"/>
        <pc:sldMkLst>
          <pc:docMk/>
          <pc:sldMk cId="3696407349" sldId="320"/>
        </pc:sldMkLst>
        <pc:spChg chg="mod">
          <ac:chgData name="Mei Collins" userId="f58710cf-9b7c-4342-a50c-dd3de50b0186" providerId="ADAL" clId="{18E22D45-044A-4C01-B8A5-3743F4D86306}" dt="2022-08-17T14:49:41.523" v="7696" actId="20577"/>
          <ac:spMkLst>
            <pc:docMk/>
            <pc:sldMk cId="3696407349" sldId="320"/>
            <ac:spMk id="2" creationId="{C87CF776-40A3-A22B-414E-C16B4E5E0A5D}"/>
          </ac:spMkLst>
        </pc:spChg>
        <pc:spChg chg="del">
          <ac:chgData name="Mei Collins" userId="f58710cf-9b7c-4342-a50c-dd3de50b0186" providerId="ADAL" clId="{18E22D45-044A-4C01-B8A5-3743F4D86306}" dt="2022-08-17T14:49:46.342" v="7697" actId="478"/>
          <ac:spMkLst>
            <pc:docMk/>
            <pc:sldMk cId="3696407349" sldId="320"/>
            <ac:spMk id="3" creationId="{A345E0CC-E47E-350A-3038-355158ECCDBE}"/>
          </ac:spMkLst>
        </pc:spChg>
        <pc:spChg chg="add mod">
          <ac:chgData name="Mei Collins" userId="f58710cf-9b7c-4342-a50c-dd3de50b0186" providerId="ADAL" clId="{18E22D45-044A-4C01-B8A5-3743F4D86306}" dt="2022-08-17T14:51:01.454" v="7714" actId="1076"/>
          <ac:spMkLst>
            <pc:docMk/>
            <pc:sldMk cId="3696407349" sldId="320"/>
            <ac:spMk id="5" creationId="{AD825CF8-80E8-DB21-C7A9-014C7D118DB8}"/>
          </ac:spMkLst>
        </pc:spChg>
        <pc:picChg chg="add mod">
          <ac:chgData name="Mei Collins" userId="f58710cf-9b7c-4342-a50c-dd3de50b0186" providerId="ADAL" clId="{18E22D45-044A-4C01-B8A5-3743F4D86306}" dt="2022-08-17T14:50:43.756" v="7708" actId="1076"/>
          <ac:picMkLst>
            <pc:docMk/>
            <pc:sldMk cId="3696407349" sldId="320"/>
            <ac:picMk id="4098" creationId="{9687E48C-D512-76A0-E5AE-294E78A791A9}"/>
          </ac:picMkLst>
        </pc:picChg>
      </pc:sldChg>
      <pc:sldChg chg="modSp add del mod">
        <pc:chgData name="Mei Collins" userId="f58710cf-9b7c-4342-a50c-dd3de50b0186" providerId="ADAL" clId="{18E22D45-044A-4C01-B8A5-3743F4D86306}" dt="2022-08-28T20:38:18.453" v="9692" actId="18676"/>
        <pc:sldMkLst>
          <pc:docMk/>
          <pc:sldMk cId="1937527850" sldId="321"/>
        </pc:sldMkLst>
        <pc:spChg chg="mod">
          <ac:chgData name="Mei Collins" userId="f58710cf-9b7c-4342-a50c-dd3de50b0186" providerId="ADAL" clId="{18E22D45-044A-4C01-B8A5-3743F4D86306}" dt="2022-08-17T14:51:28.167" v="7748" actId="20577"/>
          <ac:spMkLst>
            <pc:docMk/>
            <pc:sldMk cId="1937527850" sldId="321"/>
            <ac:spMk id="2" creationId="{C87CF776-40A3-A22B-414E-C16B4E5E0A5D}"/>
          </ac:spMkLst>
        </pc:spChg>
        <pc:spChg chg="mod">
          <ac:chgData name="Mei Collins" userId="f58710cf-9b7c-4342-a50c-dd3de50b0186" providerId="ADAL" clId="{18E22D45-044A-4C01-B8A5-3743F4D86306}" dt="2022-08-17T14:52:09.690" v="7792" actId="403"/>
          <ac:spMkLst>
            <pc:docMk/>
            <pc:sldMk cId="1937527850" sldId="321"/>
            <ac:spMk id="3" creationId="{A345E0CC-E47E-350A-3038-355158ECCDBE}"/>
          </ac:spMkLst>
        </pc:spChg>
      </pc:sldChg>
      <pc:sldChg chg="addSp delSp modSp add del mod">
        <pc:chgData name="Mei Collins" userId="f58710cf-9b7c-4342-a50c-dd3de50b0186" providerId="ADAL" clId="{18E22D45-044A-4C01-B8A5-3743F4D86306}" dt="2022-08-28T20:38:18.453" v="9692" actId="18676"/>
        <pc:sldMkLst>
          <pc:docMk/>
          <pc:sldMk cId="1693610006" sldId="322"/>
        </pc:sldMkLst>
        <pc:spChg chg="mod">
          <ac:chgData name="Mei Collins" userId="f58710cf-9b7c-4342-a50c-dd3de50b0186" providerId="ADAL" clId="{18E22D45-044A-4C01-B8A5-3743F4D86306}" dt="2022-08-17T14:52:42.507" v="7834" actId="20577"/>
          <ac:spMkLst>
            <pc:docMk/>
            <pc:sldMk cId="1693610006" sldId="322"/>
            <ac:spMk id="2" creationId="{C87CF776-40A3-A22B-414E-C16B4E5E0A5D}"/>
          </ac:spMkLst>
        </pc:spChg>
        <pc:spChg chg="mod">
          <ac:chgData name="Mei Collins" userId="f58710cf-9b7c-4342-a50c-dd3de50b0186" providerId="ADAL" clId="{18E22D45-044A-4C01-B8A5-3743F4D86306}" dt="2022-08-17T14:55:22.362" v="7903" actId="1035"/>
          <ac:spMkLst>
            <pc:docMk/>
            <pc:sldMk cId="1693610006" sldId="322"/>
            <ac:spMk id="3" creationId="{A345E0CC-E47E-350A-3038-355158ECCDBE}"/>
          </ac:spMkLst>
        </pc:spChg>
        <pc:spChg chg="add mod">
          <ac:chgData name="Mei Collins" userId="f58710cf-9b7c-4342-a50c-dd3de50b0186" providerId="ADAL" clId="{18E22D45-044A-4C01-B8A5-3743F4D86306}" dt="2022-08-17T14:57:18.404" v="7970" actId="1076"/>
          <ac:spMkLst>
            <pc:docMk/>
            <pc:sldMk cId="1693610006" sldId="322"/>
            <ac:spMk id="5" creationId="{7099A2D8-85DB-CAFC-C270-108FC24E250A}"/>
          </ac:spMkLst>
        </pc:spChg>
        <pc:spChg chg="add mod">
          <ac:chgData name="Mei Collins" userId="f58710cf-9b7c-4342-a50c-dd3de50b0186" providerId="ADAL" clId="{18E22D45-044A-4C01-B8A5-3743F4D86306}" dt="2022-08-17T14:57:04.797" v="7966" actId="1076"/>
          <ac:spMkLst>
            <pc:docMk/>
            <pc:sldMk cId="1693610006" sldId="322"/>
            <ac:spMk id="9" creationId="{7F79C639-A3B6-6D6D-D1F5-D82ECF9E0F2E}"/>
          </ac:spMkLst>
        </pc:spChg>
        <pc:picChg chg="add mod">
          <ac:chgData name="Mei Collins" userId="f58710cf-9b7c-4342-a50c-dd3de50b0186" providerId="ADAL" clId="{18E22D45-044A-4C01-B8A5-3743F4D86306}" dt="2022-08-17T14:55:56.699" v="7913" actId="1076"/>
          <ac:picMkLst>
            <pc:docMk/>
            <pc:sldMk cId="1693610006" sldId="322"/>
            <ac:picMk id="5122" creationId="{06E1A99B-F7E5-BF0D-442E-64B051DDB847}"/>
          </ac:picMkLst>
        </pc:picChg>
        <pc:picChg chg="add mod">
          <ac:chgData name="Mei Collins" userId="f58710cf-9b7c-4342-a50c-dd3de50b0186" providerId="ADAL" clId="{18E22D45-044A-4C01-B8A5-3743F4D86306}" dt="2022-08-17T14:56:01.963" v="7915" actId="14100"/>
          <ac:picMkLst>
            <pc:docMk/>
            <pc:sldMk cId="1693610006" sldId="322"/>
            <ac:picMk id="5124" creationId="{39FC18DB-27FE-F43C-D32E-1A7127F9CDDF}"/>
          </ac:picMkLst>
        </pc:picChg>
        <pc:picChg chg="add del">
          <ac:chgData name="Mei Collins" userId="f58710cf-9b7c-4342-a50c-dd3de50b0186" providerId="ADAL" clId="{18E22D45-044A-4C01-B8A5-3743F4D86306}" dt="2022-08-17T14:56:13.385" v="7917" actId="478"/>
          <ac:picMkLst>
            <pc:docMk/>
            <pc:sldMk cId="1693610006" sldId="322"/>
            <ac:picMk id="5126" creationId="{8CA01B29-FE81-E1B0-1092-C047FBC22B70}"/>
          </ac:picMkLst>
        </pc:picChg>
      </pc:sldChg>
      <pc:sldChg chg="add del">
        <pc:chgData name="Mei Collins" userId="f58710cf-9b7c-4342-a50c-dd3de50b0186" providerId="ADAL" clId="{18E22D45-044A-4C01-B8A5-3743F4D86306}" dt="2022-08-29T17:29:13.590" v="10667" actId="47"/>
        <pc:sldMkLst>
          <pc:docMk/>
          <pc:sldMk cId="1215256656" sldId="323"/>
        </pc:sldMkLst>
      </pc:sldChg>
      <pc:sldChg chg="modSp add del mod">
        <pc:chgData name="Mei Collins" userId="f58710cf-9b7c-4342-a50c-dd3de50b0186" providerId="ADAL" clId="{18E22D45-044A-4C01-B8A5-3743F4D86306}" dt="2022-08-28T20:38:18.453" v="9692" actId="18676"/>
        <pc:sldMkLst>
          <pc:docMk/>
          <pc:sldMk cId="2534361227" sldId="323"/>
        </pc:sldMkLst>
        <pc:spChg chg="mod">
          <ac:chgData name="Mei Collins" userId="f58710cf-9b7c-4342-a50c-dd3de50b0186" providerId="ADAL" clId="{18E22D45-044A-4C01-B8A5-3743F4D86306}" dt="2022-08-17T21:35:32.067" v="8777" actId="20577"/>
          <ac:spMkLst>
            <pc:docMk/>
            <pc:sldMk cId="2534361227" sldId="323"/>
            <ac:spMk id="2" creationId="{C87CF776-40A3-A22B-414E-C16B4E5E0A5D}"/>
          </ac:spMkLst>
        </pc:spChg>
        <pc:spChg chg="mod">
          <ac:chgData name="Mei Collins" userId="f58710cf-9b7c-4342-a50c-dd3de50b0186" providerId="ADAL" clId="{18E22D45-044A-4C01-B8A5-3743F4D86306}" dt="2022-08-17T21:35:44.603" v="8785" actId="1035"/>
          <ac:spMkLst>
            <pc:docMk/>
            <pc:sldMk cId="2534361227" sldId="323"/>
            <ac:spMk id="3" creationId="{A345E0CC-E47E-350A-3038-355158ECCDBE}"/>
          </ac:spMkLst>
        </pc:spChg>
      </pc:sldChg>
      <pc:sldChg chg="add del">
        <pc:chgData name="Mei Collins" userId="f58710cf-9b7c-4342-a50c-dd3de50b0186" providerId="ADAL" clId="{18E22D45-044A-4C01-B8A5-3743F4D86306}" dt="2022-08-29T17:27:57.294" v="10634" actId="47"/>
        <pc:sldMkLst>
          <pc:docMk/>
          <pc:sldMk cId="2141363432" sldId="324"/>
        </pc:sldMkLst>
      </pc:sldChg>
      <pc:sldChg chg="modSp add del mod">
        <pc:chgData name="Mei Collins" userId="f58710cf-9b7c-4342-a50c-dd3de50b0186" providerId="ADAL" clId="{18E22D45-044A-4C01-B8A5-3743F4D86306}" dt="2022-08-28T20:38:18.453" v="9692" actId="18676"/>
        <pc:sldMkLst>
          <pc:docMk/>
          <pc:sldMk cId="3475648899" sldId="324"/>
        </pc:sldMkLst>
        <pc:spChg chg="mod">
          <ac:chgData name="Mei Collins" userId="f58710cf-9b7c-4342-a50c-dd3de50b0186" providerId="ADAL" clId="{18E22D45-044A-4C01-B8A5-3743F4D86306}" dt="2022-08-17T14:57:35.892" v="8000" actId="20577"/>
          <ac:spMkLst>
            <pc:docMk/>
            <pc:sldMk cId="3475648899" sldId="324"/>
            <ac:spMk id="2" creationId="{C87CF776-40A3-A22B-414E-C16B4E5E0A5D}"/>
          </ac:spMkLst>
        </pc:spChg>
        <pc:spChg chg="mod">
          <ac:chgData name="Mei Collins" userId="f58710cf-9b7c-4342-a50c-dd3de50b0186" providerId="ADAL" clId="{18E22D45-044A-4C01-B8A5-3743F4D86306}" dt="2022-08-17T21:21:13.002" v="8088" actId="403"/>
          <ac:spMkLst>
            <pc:docMk/>
            <pc:sldMk cId="3475648899" sldId="324"/>
            <ac:spMk id="3" creationId="{A345E0CC-E47E-350A-3038-355158ECCDBE}"/>
          </ac:spMkLst>
        </pc:spChg>
      </pc:sldChg>
      <pc:sldChg chg="addSp delSp modSp add del mod modClrScheme chgLayout">
        <pc:chgData name="Mei Collins" userId="f58710cf-9b7c-4342-a50c-dd3de50b0186" providerId="ADAL" clId="{18E22D45-044A-4C01-B8A5-3743F4D86306}" dt="2022-08-17T21:25:26.926" v="8412" actId="47"/>
        <pc:sldMkLst>
          <pc:docMk/>
          <pc:sldMk cId="46302230" sldId="325"/>
        </pc:sldMkLst>
        <pc:spChg chg="del mod ord">
          <ac:chgData name="Mei Collins" userId="f58710cf-9b7c-4342-a50c-dd3de50b0186" providerId="ADAL" clId="{18E22D45-044A-4C01-B8A5-3743F4D86306}" dt="2022-08-17T21:21:32.415" v="8089" actId="700"/>
          <ac:spMkLst>
            <pc:docMk/>
            <pc:sldMk cId="46302230" sldId="325"/>
            <ac:spMk id="2" creationId="{C87CF776-40A3-A22B-414E-C16B4E5E0A5D}"/>
          </ac:spMkLst>
        </pc:spChg>
        <pc:spChg chg="del mod ord">
          <ac:chgData name="Mei Collins" userId="f58710cf-9b7c-4342-a50c-dd3de50b0186" providerId="ADAL" clId="{18E22D45-044A-4C01-B8A5-3743F4D86306}" dt="2022-08-17T21:21:32.415" v="8089" actId="700"/>
          <ac:spMkLst>
            <pc:docMk/>
            <pc:sldMk cId="46302230" sldId="325"/>
            <ac:spMk id="3" creationId="{A345E0CC-E47E-350A-3038-355158ECCDBE}"/>
          </ac:spMkLst>
        </pc:spChg>
        <pc:spChg chg="mod ord">
          <ac:chgData name="Mei Collins" userId="f58710cf-9b7c-4342-a50c-dd3de50b0186" providerId="ADAL" clId="{18E22D45-044A-4C01-B8A5-3743F4D86306}" dt="2022-08-17T21:21:32.415" v="8089" actId="700"/>
          <ac:spMkLst>
            <pc:docMk/>
            <pc:sldMk cId="46302230" sldId="325"/>
            <ac:spMk id="4" creationId="{61E5E162-1DDF-7254-F99C-D1B1563C89AE}"/>
          </ac:spMkLst>
        </pc:spChg>
        <pc:spChg chg="add mod ord">
          <ac:chgData name="Mei Collins" userId="f58710cf-9b7c-4342-a50c-dd3de50b0186" providerId="ADAL" clId="{18E22D45-044A-4C01-B8A5-3743F4D86306}" dt="2022-08-17T21:21:38.767" v="8123" actId="20577"/>
          <ac:spMkLst>
            <pc:docMk/>
            <pc:sldMk cId="46302230" sldId="325"/>
            <ac:spMk id="5" creationId="{F8F623C1-254E-252C-EA69-E7B7420D0FDF}"/>
          </ac:spMkLst>
        </pc:spChg>
        <pc:spChg chg="add mod ord">
          <ac:chgData name="Mei Collins" userId="f58710cf-9b7c-4342-a50c-dd3de50b0186" providerId="ADAL" clId="{18E22D45-044A-4C01-B8A5-3743F4D86306}" dt="2022-08-17T21:21:32.415" v="8089" actId="700"/>
          <ac:spMkLst>
            <pc:docMk/>
            <pc:sldMk cId="46302230" sldId="325"/>
            <ac:spMk id="6" creationId="{1277C848-E6F2-4587-36A3-DB6054C6DF43}"/>
          </ac:spMkLst>
        </pc:spChg>
      </pc:sldChg>
      <pc:sldChg chg="addSp modSp add del mod ord">
        <pc:chgData name="Mei Collins" userId="f58710cf-9b7c-4342-a50c-dd3de50b0186" providerId="ADAL" clId="{18E22D45-044A-4C01-B8A5-3743F4D86306}" dt="2022-08-28T20:38:18.453" v="9692" actId="18676"/>
        <pc:sldMkLst>
          <pc:docMk/>
          <pc:sldMk cId="1782589394" sldId="326"/>
        </pc:sldMkLst>
        <pc:spChg chg="mod">
          <ac:chgData name="Mei Collins" userId="f58710cf-9b7c-4342-a50c-dd3de50b0186" providerId="ADAL" clId="{18E22D45-044A-4C01-B8A5-3743F4D86306}" dt="2022-08-17T21:22:12.307" v="8136" actId="20577"/>
          <ac:spMkLst>
            <pc:docMk/>
            <pc:sldMk cId="1782589394" sldId="326"/>
            <ac:spMk id="2" creationId="{C87CF776-40A3-A22B-414E-C16B4E5E0A5D}"/>
          </ac:spMkLst>
        </pc:spChg>
        <pc:spChg chg="mod">
          <ac:chgData name="Mei Collins" userId="f58710cf-9b7c-4342-a50c-dd3de50b0186" providerId="ADAL" clId="{18E22D45-044A-4C01-B8A5-3743F4D86306}" dt="2022-08-17T21:22:35.036" v="8155"/>
          <ac:spMkLst>
            <pc:docMk/>
            <pc:sldMk cId="1782589394" sldId="326"/>
            <ac:spMk id="3" creationId="{A345E0CC-E47E-350A-3038-355158ECCDBE}"/>
          </ac:spMkLst>
        </pc:spChg>
        <pc:picChg chg="add mod">
          <ac:chgData name="Mei Collins" userId="f58710cf-9b7c-4342-a50c-dd3de50b0186" providerId="ADAL" clId="{18E22D45-044A-4C01-B8A5-3743F4D86306}" dt="2022-08-17T21:22:45" v="8156" actId="1076"/>
          <ac:picMkLst>
            <pc:docMk/>
            <pc:sldMk cId="1782589394" sldId="326"/>
            <ac:picMk id="5" creationId="{6000FF8C-4017-964C-FF2B-FB34D6CC3027}"/>
          </ac:picMkLst>
        </pc:picChg>
      </pc:sldChg>
      <pc:sldChg chg="add del">
        <pc:chgData name="Mei Collins" userId="f58710cf-9b7c-4342-a50c-dd3de50b0186" providerId="ADAL" clId="{18E22D45-044A-4C01-B8A5-3743F4D86306}" dt="2022-08-29T17:31:28.045" v="10889" actId="47"/>
        <pc:sldMkLst>
          <pc:docMk/>
          <pc:sldMk cId="4173086122" sldId="326"/>
        </pc:sldMkLst>
      </pc:sldChg>
      <pc:sldChg chg="addSp modSp add del mod">
        <pc:chgData name="Mei Collins" userId="f58710cf-9b7c-4342-a50c-dd3de50b0186" providerId="ADAL" clId="{18E22D45-044A-4C01-B8A5-3743F4D86306}" dt="2022-08-28T20:38:18.453" v="9692" actId="18676"/>
        <pc:sldMkLst>
          <pc:docMk/>
          <pc:sldMk cId="3908707725" sldId="327"/>
        </pc:sldMkLst>
        <pc:spChg chg="mod">
          <ac:chgData name="Mei Collins" userId="f58710cf-9b7c-4342-a50c-dd3de50b0186" providerId="ADAL" clId="{18E22D45-044A-4C01-B8A5-3743F4D86306}" dt="2022-08-17T21:23:08.457" v="8169" actId="20577"/>
          <ac:spMkLst>
            <pc:docMk/>
            <pc:sldMk cId="3908707725" sldId="327"/>
            <ac:spMk id="2" creationId="{C87CF776-40A3-A22B-414E-C16B4E5E0A5D}"/>
          </ac:spMkLst>
        </pc:spChg>
        <pc:spChg chg="mod">
          <ac:chgData name="Mei Collins" userId="f58710cf-9b7c-4342-a50c-dd3de50b0186" providerId="ADAL" clId="{18E22D45-044A-4C01-B8A5-3743F4D86306}" dt="2022-08-17T21:25:07.332" v="8411" actId="27636"/>
          <ac:spMkLst>
            <pc:docMk/>
            <pc:sldMk cId="3908707725" sldId="327"/>
            <ac:spMk id="3" creationId="{A345E0CC-E47E-350A-3038-355158ECCDBE}"/>
          </ac:spMkLst>
        </pc:spChg>
        <pc:picChg chg="add mod">
          <ac:chgData name="Mei Collins" userId="f58710cf-9b7c-4342-a50c-dd3de50b0186" providerId="ADAL" clId="{18E22D45-044A-4C01-B8A5-3743F4D86306}" dt="2022-08-17T21:24:34.534" v="8315" actId="1076"/>
          <ac:picMkLst>
            <pc:docMk/>
            <pc:sldMk cId="3908707725" sldId="327"/>
            <ac:picMk id="1026" creationId="{5C1854A1-B4D0-8627-DA8C-67A372AD4E59}"/>
          </ac:picMkLst>
        </pc:picChg>
      </pc:sldChg>
      <pc:sldChg chg="addSp delSp modSp add del mod modClrScheme chgLayout">
        <pc:chgData name="Mei Collins" userId="f58710cf-9b7c-4342-a50c-dd3de50b0186" providerId="ADAL" clId="{18E22D45-044A-4C01-B8A5-3743F4D86306}" dt="2022-08-28T20:38:18.453" v="9692" actId="18676"/>
        <pc:sldMkLst>
          <pc:docMk/>
          <pc:sldMk cId="2249845063" sldId="328"/>
        </pc:sldMkLst>
        <pc:spChg chg="del mod ord">
          <ac:chgData name="Mei Collins" userId="f58710cf-9b7c-4342-a50c-dd3de50b0186" providerId="ADAL" clId="{18E22D45-044A-4C01-B8A5-3743F4D86306}" dt="2022-08-17T21:34:17.117" v="8672" actId="700"/>
          <ac:spMkLst>
            <pc:docMk/>
            <pc:sldMk cId="2249845063" sldId="328"/>
            <ac:spMk id="2" creationId="{C87CF776-40A3-A22B-414E-C16B4E5E0A5D}"/>
          </ac:spMkLst>
        </pc:spChg>
        <pc:spChg chg="del mod ord">
          <ac:chgData name="Mei Collins" userId="f58710cf-9b7c-4342-a50c-dd3de50b0186" providerId="ADAL" clId="{18E22D45-044A-4C01-B8A5-3743F4D86306}" dt="2022-08-17T21:34:17.117" v="8672" actId="700"/>
          <ac:spMkLst>
            <pc:docMk/>
            <pc:sldMk cId="2249845063" sldId="328"/>
            <ac:spMk id="3" creationId="{A345E0CC-E47E-350A-3038-355158ECCDBE}"/>
          </ac:spMkLst>
        </pc:spChg>
        <pc:spChg chg="mod ord">
          <ac:chgData name="Mei Collins" userId="f58710cf-9b7c-4342-a50c-dd3de50b0186" providerId="ADAL" clId="{18E22D45-044A-4C01-B8A5-3743F4D86306}" dt="2022-08-17T21:34:17.117" v="8672" actId="700"/>
          <ac:spMkLst>
            <pc:docMk/>
            <pc:sldMk cId="2249845063" sldId="328"/>
            <ac:spMk id="4" creationId="{61E5E162-1DDF-7254-F99C-D1B1563C89AE}"/>
          </ac:spMkLst>
        </pc:spChg>
        <pc:spChg chg="add mod ord">
          <ac:chgData name="Mei Collins" userId="f58710cf-9b7c-4342-a50c-dd3de50b0186" providerId="ADAL" clId="{18E22D45-044A-4C01-B8A5-3743F4D86306}" dt="2022-08-17T21:34:27.496" v="8707" actId="20577"/>
          <ac:spMkLst>
            <pc:docMk/>
            <pc:sldMk cId="2249845063" sldId="328"/>
            <ac:spMk id="5" creationId="{38F32A48-6E2C-2A08-D7AA-3DABED4BCDFB}"/>
          </ac:spMkLst>
        </pc:spChg>
        <pc:spChg chg="add del mod ord">
          <ac:chgData name="Mei Collins" userId="f58710cf-9b7c-4342-a50c-dd3de50b0186" providerId="ADAL" clId="{18E22D45-044A-4C01-B8A5-3743F4D86306}" dt="2022-08-17T21:34:30.777" v="8708" actId="478"/>
          <ac:spMkLst>
            <pc:docMk/>
            <pc:sldMk cId="2249845063" sldId="328"/>
            <ac:spMk id="6" creationId="{98E67D1A-91D3-4A23-2FDB-9B93DCFE1370}"/>
          </ac:spMkLst>
        </pc:spChg>
      </pc:sldChg>
      <pc:sldChg chg="modSp add del mod">
        <pc:chgData name="Mei Collins" userId="f58710cf-9b7c-4342-a50c-dd3de50b0186" providerId="ADAL" clId="{18E22D45-044A-4C01-B8A5-3743F4D86306}" dt="2022-08-28T20:38:18.453" v="9692" actId="18676"/>
        <pc:sldMkLst>
          <pc:docMk/>
          <pc:sldMk cId="1647263248" sldId="329"/>
        </pc:sldMkLst>
        <pc:spChg chg="mod">
          <ac:chgData name="Mei Collins" userId="f58710cf-9b7c-4342-a50c-dd3de50b0186" providerId="ADAL" clId="{18E22D45-044A-4C01-B8A5-3743F4D86306}" dt="2022-08-17T21:25:36.703" v="8437" actId="20577"/>
          <ac:spMkLst>
            <pc:docMk/>
            <pc:sldMk cId="1647263248" sldId="329"/>
            <ac:spMk id="2" creationId="{C87CF776-40A3-A22B-414E-C16B4E5E0A5D}"/>
          </ac:spMkLst>
        </pc:spChg>
        <pc:spChg chg="mod">
          <ac:chgData name="Mei Collins" userId="f58710cf-9b7c-4342-a50c-dd3de50b0186" providerId="ADAL" clId="{18E22D45-044A-4C01-B8A5-3743F4D86306}" dt="2022-08-17T21:29:11.434" v="8481" actId="1035"/>
          <ac:spMkLst>
            <pc:docMk/>
            <pc:sldMk cId="1647263248" sldId="329"/>
            <ac:spMk id="3" creationId="{A345E0CC-E47E-350A-3038-355158ECCDBE}"/>
          </ac:spMkLst>
        </pc:spChg>
      </pc:sldChg>
      <pc:sldChg chg="add del">
        <pc:chgData name="Mei Collins" userId="f58710cf-9b7c-4342-a50c-dd3de50b0186" providerId="ADAL" clId="{18E22D45-044A-4C01-B8A5-3743F4D86306}" dt="2022-08-17T21:22:49.124" v="8157" actId="47"/>
        <pc:sldMkLst>
          <pc:docMk/>
          <pc:sldMk cId="2176095670" sldId="329"/>
        </pc:sldMkLst>
      </pc:sldChg>
      <pc:sldChg chg="addSp modSp add del mod">
        <pc:chgData name="Mei Collins" userId="f58710cf-9b7c-4342-a50c-dd3de50b0186" providerId="ADAL" clId="{18E22D45-044A-4C01-B8A5-3743F4D86306}" dt="2022-08-28T20:38:18.453" v="9692" actId="18676"/>
        <pc:sldMkLst>
          <pc:docMk/>
          <pc:sldMk cId="314148483" sldId="330"/>
        </pc:sldMkLst>
        <pc:spChg chg="mod">
          <ac:chgData name="Mei Collins" userId="f58710cf-9b7c-4342-a50c-dd3de50b0186" providerId="ADAL" clId="{18E22D45-044A-4C01-B8A5-3743F4D86306}" dt="2022-08-17T21:29:33.634" v="8523" actId="20577"/>
          <ac:spMkLst>
            <pc:docMk/>
            <pc:sldMk cId="314148483" sldId="330"/>
            <ac:spMk id="2" creationId="{C87CF776-40A3-A22B-414E-C16B4E5E0A5D}"/>
          </ac:spMkLst>
        </pc:spChg>
        <pc:spChg chg="mod">
          <ac:chgData name="Mei Collins" userId="f58710cf-9b7c-4342-a50c-dd3de50b0186" providerId="ADAL" clId="{18E22D45-044A-4C01-B8A5-3743F4D86306}" dt="2022-08-17T21:32:20.115" v="8607" actId="1035"/>
          <ac:spMkLst>
            <pc:docMk/>
            <pc:sldMk cId="314148483" sldId="330"/>
            <ac:spMk id="3" creationId="{A345E0CC-E47E-350A-3038-355158ECCDBE}"/>
          </ac:spMkLst>
        </pc:spChg>
        <pc:spChg chg="add mod">
          <ac:chgData name="Mei Collins" userId="f58710cf-9b7c-4342-a50c-dd3de50b0186" providerId="ADAL" clId="{18E22D45-044A-4C01-B8A5-3743F4D86306}" dt="2022-08-17T21:32:11.232" v="8602" actId="1076"/>
          <ac:spMkLst>
            <pc:docMk/>
            <pc:sldMk cId="314148483" sldId="330"/>
            <ac:spMk id="5" creationId="{0ECD03E1-EC7B-8615-5E4A-9D865C4FB931}"/>
          </ac:spMkLst>
        </pc:spChg>
        <pc:picChg chg="add mod">
          <ac:chgData name="Mei Collins" userId="f58710cf-9b7c-4342-a50c-dd3de50b0186" providerId="ADAL" clId="{18E22D45-044A-4C01-B8A5-3743F4D86306}" dt="2022-08-17T21:30:59.806" v="8563" actId="1076"/>
          <ac:picMkLst>
            <pc:docMk/>
            <pc:sldMk cId="314148483" sldId="330"/>
            <ac:picMk id="2050" creationId="{E7B711DB-2AF5-048F-3637-3E8407DEC9DD}"/>
          </ac:picMkLst>
        </pc:picChg>
      </pc:sldChg>
      <pc:sldChg chg="addSp modSp add del mod addCm">
        <pc:chgData name="Mei Collins" userId="f58710cf-9b7c-4342-a50c-dd3de50b0186" providerId="ADAL" clId="{18E22D45-044A-4C01-B8A5-3743F4D86306}" dt="2022-08-28T20:38:18.453" v="9692" actId="18676"/>
        <pc:sldMkLst>
          <pc:docMk/>
          <pc:sldMk cId="3398438450" sldId="331"/>
        </pc:sldMkLst>
        <pc:spChg chg="mod">
          <ac:chgData name="Mei Collins" userId="f58710cf-9b7c-4342-a50c-dd3de50b0186" providerId="ADAL" clId="{18E22D45-044A-4C01-B8A5-3743F4D86306}" dt="2022-08-17T21:32:39.028" v="8641" actId="20577"/>
          <ac:spMkLst>
            <pc:docMk/>
            <pc:sldMk cId="3398438450" sldId="331"/>
            <ac:spMk id="2" creationId="{C87CF776-40A3-A22B-414E-C16B4E5E0A5D}"/>
          </ac:spMkLst>
        </pc:spChg>
        <pc:spChg chg="mod">
          <ac:chgData name="Mei Collins" userId="f58710cf-9b7c-4342-a50c-dd3de50b0186" providerId="ADAL" clId="{18E22D45-044A-4C01-B8A5-3743F4D86306}" dt="2022-08-17T21:33:23.402" v="8666" actId="27636"/>
          <ac:spMkLst>
            <pc:docMk/>
            <pc:sldMk cId="3398438450" sldId="331"/>
            <ac:spMk id="3" creationId="{A345E0CC-E47E-350A-3038-355158ECCDBE}"/>
          </ac:spMkLst>
        </pc:spChg>
        <pc:picChg chg="add mod">
          <ac:chgData name="Mei Collins" userId="f58710cf-9b7c-4342-a50c-dd3de50b0186" providerId="ADAL" clId="{18E22D45-044A-4C01-B8A5-3743F4D86306}" dt="2022-08-17T21:33:35.147" v="8670" actId="14100"/>
          <ac:picMkLst>
            <pc:docMk/>
            <pc:sldMk cId="3398438450" sldId="331"/>
            <ac:picMk id="3074" creationId="{E401EA48-D617-2AAB-DF34-1BE49796CD74}"/>
          </ac:picMkLst>
        </pc:picChg>
      </pc:sldChg>
      <pc:sldChg chg="addSp delSp modSp new del mod">
        <pc:chgData name="Mei Collins" userId="f58710cf-9b7c-4342-a50c-dd3de50b0186" providerId="ADAL" clId="{18E22D45-044A-4C01-B8A5-3743F4D86306}" dt="2022-08-28T20:38:18.453" v="9692" actId="18676"/>
        <pc:sldMkLst>
          <pc:docMk/>
          <pc:sldMk cId="4278123754" sldId="332"/>
        </pc:sldMkLst>
        <pc:spChg chg="mod">
          <ac:chgData name="Mei Collins" userId="f58710cf-9b7c-4342-a50c-dd3de50b0186" providerId="ADAL" clId="{18E22D45-044A-4C01-B8A5-3743F4D86306}" dt="2022-08-17T21:36:08.137" v="8824" actId="20577"/>
          <ac:spMkLst>
            <pc:docMk/>
            <pc:sldMk cId="4278123754" sldId="332"/>
            <ac:spMk id="2" creationId="{74EA9AEF-38BC-993B-F823-DF60D82A127B}"/>
          </ac:spMkLst>
        </pc:spChg>
        <pc:spChg chg="mod">
          <ac:chgData name="Mei Collins" userId="f58710cf-9b7c-4342-a50c-dd3de50b0186" providerId="ADAL" clId="{18E22D45-044A-4C01-B8A5-3743F4D86306}" dt="2022-08-17T21:42:08.251" v="8905" actId="1035"/>
          <ac:spMkLst>
            <pc:docMk/>
            <pc:sldMk cId="4278123754" sldId="332"/>
            <ac:spMk id="3" creationId="{C3D94185-8945-AFBE-9770-D706AD823B8D}"/>
          </ac:spMkLst>
        </pc:spChg>
        <pc:spChg chg="add del mod">
          <ac:chgData name="Mei Collins" userId="f58710cf-9b7c-4342-a50c-dd3de50b0186" providerId="ADAL" clId="{18E22D45-044A-4C01-B8A5-3743F4D86306}" dt="2022-08-17T21:39:12.106" v="8882" actId="478"/>
          <ac:spMkLst>
            <pc:docMk/>
            <pc:sldMk cId="4278123754" sldId="332"/>
            <ac:spMk id="6" creationId="{AA68D044-6834-A31B-7DD2-CE198C9A6489}"/>
          </ac:spMkLst>
        </pc:spChg>
        <pc:graphicFrameChg chg="add del mod">
          <ac:chgData name="Mei Collins" userId="f58710cf-9b7c-4342-a50c-dd3de50b0186" providerId="ADAL" clId="{18E22D45-044A-4C01-B8A5-3743F4D86306}" dt="2022-08-17T21:39:12.106" v="8882" actId="478"/>
          <ac:graphicFrameMkLst>
            <pc:docMk/>
            <pc:sldMk cId="4278123754" sldId="332"/>
            <ac:graphicFrameMk id="5" creationId="{2B072811-4135-89DC-83F5-1DA1355F61C6}"/>
          </ac:graphicFrameMkLst>
        </pc:graphicFrameChg>
        <pc:graphicFrameChg chg="add mod modGraphic">
          <ac:chgData name="Mei Collins" userId="f58710cf-9b7c-4342-a50c-dd3de50b0186" providerId="ADAL" clId="{18E22D45-044A-4C01-B8A5-3743F4D86306}" dt="2022-08-17T21:42:13.550" v="8906" actId="1076"/>
          <ac:graphicFrameMkLst>
            <pc:docMk/>
            <pc:sldMk cId="4278123754" sldId="332"/>
            <ac:graphicFrameMk id="7" creationId="{DE2FB0E8-B82F-4F0A-686E-352DED74F4B1}"/>
          </ac:graphicFrameMkLst>
        </pc:graphicFrameChg>
      </pc:sldChg>
      <pc:sldChg chg="modSp add del mod">
        <pc:chgData name="Mei Collins" userId="f58710cf-9b7c-4342-a50c-dd3de50b0186" providerId="ADAL" clId="{18E22D45-044A-4C01-B8A5-3743F4D86306}" dt="2022-08-17T21:56:31.448" v="9252" actId="47"/>
        <pc:sldMkLst>
          <pc:docMk/>
          <pc:sldMk cId="2703254289" sldId="333"/>
        </pc:sldMkLst>
        <pc:spChg chg="mod">
          <ac:chgData name="Mei Collins" userId="f58710cf-9b7c-4342-a50c-dd3de50b0186" providerId="ADAL" clId="{18E22D45-044A-4C01-B8A5-3743F4D86306}" dt="2022-08-17T21:43:29.926" v="8925" actId="20577"/>
          <ac:spMkLst>
            <pc:docMk/>
            <pc:sldMk cId="2703254289" sldId="333"/>
            <ac:spMk id="2" creationId="{74EA9AEF-38BC-993B-F823-DF60D82A127B}"/>
          </ac:spMkLst>
        </pc:spChg>
        <pc:spChg chg="mod">
          <ac:chgData name="Mei Collins" userId="f58710cf-9b7c-4342-a50c-dd3de50b0186" providerId="ADAL" clId="{18E22D45-044A-4C01-B8A5-3743F4D86306}" dt="2022-08-17T21:44:38.253" v="9117" actId="403"/>
          <ac:spMkLst>
            <pc:docMk/>
            <pc:sldMk cId="2703254289" sldId="333"/>
            <ac:spMk id="3" creationId="{C3D94185-8945-AFBE-9770-D706AD823B8D}"/>
          </ac:spMkLst>
        </pc:spChg>
      </pc:sldChg>
      <pc:sldChg chg="del">
        <pc:chgData name="Mei Collins" userId="f58710cf-9b7c-4342-a50c-dd3de50b0186" providerId="ADAL" clId="{18E22D45-044A-4C01-B8A5-3743F4D86306}" dt="2022-08-28T19:51:35.270" v="9256" actId="47"/>
        <pc:sldMkLst>
          <pc:docMk/>
          <pc:sldMk cId="3805292651" sldId="333"/>
        </pc:sldMkLst>
      </pc:sldChg>
      <pc:sldChg chg="add del">
        <pc:chgData name="Mei Collins" userId="f58710cf-9b7c-4342-a50c-dd3de50b0186" providerId="ADAL" clId="{18E22D45-044A-4C01-B8A5-3743F4D86306}" dt="2022-08-17T21:56:33.084" v="9253" actId="47"/>
        <pc:sldMkLst>
          <pc:docMk/>
          <pc:sldMk cId="1688641429" sldId="334"/>
        </pc:sldMkLst>
      </pc:sldChg>
      <pc:sldChg chg="add del">
        <pc:chgData name="Mei Collins" userId="f58710cf-9b7c-4342-a50c-dd3de50b0186" providerId="ADAL" clId="{18E22D45-044A-4C01-B8A5-3743F4D86306}" dt="2022-08-17T21:56:33.828" v="9254" actId="47"/>
        <pc:sldMkLst>
          <pc:docMk/>
          <pc:sldMk cId="2667772373" sldId="335"/>
        </pc:sldMkLst>
      </pc:sldChg>
      <pc:sldChg chg="add del">
        <pc:chgData name="Mei Collins" userId="f58710cf-9b7c-4342-a50c-dd3de50b0186" providerId="ADAL" clId="{18E22D45-044A-4C01-B8A5-3743F4D86306}" dt="2022-08-17T21:56:34.497" v="9255" actId="47"/>
        <pc:sldMkLst>
          <pc:docMk/>
          <pc:sldMk cId="1904808677" sldId="336"/>
        </pc:sldMkLst>
      </pc:sldChg>
      <pc:sldChg chg="add del">
        <pc:chgData name="Mei Collins" userId="f58710cf-9b7c-4342-a50c-dd3de50b0186" providerId="ADAL" clId="{18E22D45-044A-4C01-B8A5-3743F4D86306}" dt="2022-08-17T21:45:54.572" v="9119"/>
        <pc:sldMkLst>
          <pc:docMk/>
          <pc:sldMk cId="836909000" sldId="337"/>
        </pc:sldMkLst>
      </pc:sldChg>
      <pc:sldChg chg="add del">
        <pc:chgData name="Mei Collins" userId="f58710cf-9b7c-4342-a50c-dd3de50b0186" providerId="ADAL" clId="{18E22D45-044A-4C01-B8A5-3743F4D86306}" dt="2022-08-16T17:26:00.625" v="6466" actId="47"/>
        <pc:sldMkLst>
          <pc:docMk/>
          <pc:sldMk cId="754006071" sldId="345"/>
        </pc:sldMkLst>
      </pc:sldChg>
      <pc:sldChg chg="delSp add del setBg delDesignElem">
        <pc:chgData name="Mei Collins" userId="f58710cf-9b7c-4342-a50c-dd3de50b0186" providerId="ADAL" clId="{18E22D45-044A-4C01-B8A5-3743F4D86306}" dt="2022-08-16T13:28:06.967" v="1535" actId="47"/>
        <pc:sldMkLst>
          <pc:docMk/>
          <pc:sldMk cId="1634384967" sldId="450"/>
        </pc:sldMkLst>
        <pc:spChg chg="del">
          <ac:chgData name="Mei Collins" userId="f58710cf-9b7c-4342-a50c-dd3de50b0186" providerId="ADAL" clId="{18E22D45-044A-4C01-B8A5-3743F4D86306}" dt="2022-08-16T13:24:49.007" v="1471"/>
          <ac:spMkLst>
            <pc:docMk/>
            <pc:sldMk cId="1634384967" sldId="450"/>
            <ac:spMk id="137" creationId="{DC8C3900-B8A1-4965-88E6-CBCBFE067207}"/>
          </ac:spMkLst>
        </pc:spChg>
      </pc:sldChg>
      <pc:sldChg chg="add del">
        <pc:chgData name="Mei Collins" userId="f58710cf-9b7c-4342-a50c-dd3de50b0186" providerId="ADAL" clId="{18E22D45-044A-4C01-B8A5-3743F4D86306}" dt="2022-08-16T13:24:29.798" v="1465" actId="47"/>
        <pc:sldMkLst>
          <pc:docMk/>
          <pc:sldMk cId="2002214208" sldId="453"/>
        </pc:sldMkLst>
      </pc:sldChg>
      <pc:sldChg chg="modSp add del mod">
        <pc:chgData name="Mei Collins" userId="f58710cf-9b7c-4342-a50c-dd3de50b0186" providerId="ADAL" clId="{18E22D45-044A-4C01-B8A5-3743F4D86306}" dt="2022-08-29T17:21:28.695" v="10245" actId="47"/>
        <pc:sldMkLst>
          <pc:docMk/>
          <pc:sldMk cId="3800876053" sldId="597"/>
        </pc:sldMkLst>
        <pc:spChg chg="mod">
          <ac:chgData name="Mei Collins" userId="f58710cf-9b7c-4342-a50c-dd3de50b0186" providerId="ADAL" clId="{18E22D45-044A-4C01-B8A5-3743F4D86306}" dt="2022-08-29T17:06:13.248" v="10038" actId="27636"/>
          <ac:spMkLst>
            <pc:docMk/>
            <pc:sldMk cId="3800876053" sldId="597"/>
            <ac:spMk id="10" creationId="{41CC8E27-03CF-4368-BB7F-DB11E4D6A9CB}"/>
          </ac:spMkLst>
        </pc:spChg>
      </pc:sldChg>
      <pc:sldChg chg="add del">
        <pc:chgData name="Mei Collins" userId="f58710cf-9b7c-4342-a50c-dd3de50b0186" providerId="ADAL" clId="{18E22D45-044A-4C01-B8A5-3743F4D86306}" dt="2022-08-29T17:22:11.529" v="10283" actId="47"/>
        <pc:sldMkLst>
          <pc:docMk/>
          <pc:sldMk cId="2871757333" sldId="598"/>
        </pc:sldMkLst>
      </pc:sldChg>
      <pc:sldChg chg="add del">
        <pc:chgData name="Mei Collins" userId="f58710cf-9b7c-4342-a50c-dd3de50b0186" providerId="ADAL" clId="{18E22D45-044A-4C01-B8A5-3743F4D86306}" dt="2022-08-29T17:26:53.534" v="10597" actId="47"/>
        <pc:sldMkLst>
          <pc:docMk/>
          <pc:sldMk cId="4033176192" sldId="599"/>
        </pc:sldMkLst>
      </pc:sldChg>
      <pc:sldChg chg="modSp new mod">
        <pc:chgData name="Mei Collins" userId="f58710cf-9b7c-4342-a50c-dd3de50b0186" providerId="ADAL" clId="{18E22D45-044A-4C01-B8A5-3743F4D86306}" dt="2022-08-29T17:14:22.850" v="10076" actId="403"/>
        <pc:sldMkLst>
          <pc:docMk/>
          <pc:sldMk cId="1843300640" sldId="600"/>
        </pc:sldMkLst>
        <pc:spChg chg="mod">
          <ac:chgData name="Mei Collins" userId="f58710cf-9b7c-4342-a50c-dd3de50b0186" providerId="ADAL" clId="{18E22D45-044A-4C01-B8A5-3743F4D86306}" dt="2022-08-29T17:12:40.979" v="10069" actId="20577"/>
          <ac:spMkLst>
            <pc:docMk/>
            <pc:sldMk cId="1843300640" sldId="600"/>
            <ac:spMk id="2" creationId="{C1317A6B-172D-F21D-C851-D74AB4C5AEFE}"/>
          </ac:spMkLst>
        </pc:spChg>
        <pc:spChg chg="mod">
          <ac:chgData name="Mei Collins" userId="f58710cf-9b7c-4342-a50c-dd3de50b0186" providerId="ADAL" clId="{18E22D45-044A-4C01-B8A5-3743F4D86306}" dt="2022-08-29T17:14:22.850" v="10076" actId="403"/>
          <ac:spMkLst>
            <pc:docMk/>
            <pc:sldMk cId="1843300640" sldId="600"/>
            <ac:spMk id="3" creationId="{CD63EF69-98BD-C014-BE5C-961CFBFD5E4A}"/>
          </ac:spMkLst>
        </pc:spChg>
      </pc:sldChg>
      <pc:sldChg chg="modSp new mod">
        <pc:chgData name="Mei Collins" userId="f58710cf-9b7c-4342-a50c-dd3de50b0186" providerId="ADAL" clId="{18E22D45-044A-4C01-B8A5-3743F4D86306}" dt="2022-08-29T17:20:32.030" v="10175" actId="20577"/>
        <pc:sldMkLst>
          <pc:docMk/>
          <pc:sldMk cId="3628229375" sldId="601"/>
        </pc:sldMkLst>
        <pc:spChg chg="mod">
          <ac:chgData name="Mei Collins" userId="f58710cf-9b7c-4342-a50c-dd3de50b0186" providerId="ADAL" clId="{18E22D45-044A-4C01-B8A5-3743F4D86306}" dt="2022-08-29T17:19:30.135" v="10125" actId="20577"/>
          <ac:spMkLst>
            <pc:docMk/>
            <pc:sldMk cId="3628229375" sldId="601"/>
            <ac:spMk id="2" creationId="{7C5717C2-B9CB-5102-0F40-1197BBE17A85}"/>
          </ac:spMkLst>
        </pc:spChg>
        <pc:spChg chg="mod">
          <ac:chgData name="Mei Collins" userId="f58710cf-9b7c-4342-a50c-dd3de50b0186" providerId="ADAL" clId="{18E22D45-044A-4C01-B8A5-3743F4D86306}" dt="2022-08-29T17:20:32.030" v="10175" actId="20577"/>
          <ac:spMkLst>
            <pc:docMk/>
            <pc:sldMk cId="3628229375" sldId="601"/>
            <ac:spMk id="3" creationId="{569898C1-B15E-C646-6AE5-5F3EE27495C6}"/>
          </ac:spMkLst>
        </pc:spChg>
      </pc:sldChg>
      <pc:sldChg chg="addSp delSp modSp new mod">
        <pc:chgData name="Mei Collins" userId="f58710cf-9b7c-4342-a50c-dd3de50b0186" providerId="ADAL" clId="{18E22D45-044A-4C01-B8A5-3743F4D86306}" dt="2022-08-29T17:21:24.459" v="10244" actId="1038"/>
        <pc:sldMkLst>
          <pc:docMk/>
          <pc:sldMk cId="2789289088" sldId="602"/>
        </pc:sldMkLst>
        <pc:spChg chg="mod">
          <ac:chgData name="Mei Collins" userId="f58710cf-9b7c-4342-a50c-dd3de50b0186" providerId="ADAL" clId="{18E22D45-044A-4C01-B8A5-3743F4D86306}" dt="2022-08-29T17:20:53.805" v="10222" actId="20577"/>
          <ac:spMkLst>
            <pc:docMk/>
            <pc:sldMk cId="2789289088" sldId="602"/>
            <ac:spMk id="2" creationId="{5BFD5900-8D88-A5F8-D68E-A2E3E922E3E1}"/>
          </ac:spMkLst>
        </pc:spChg>
        <pc:spChg chg="del">
          <ac:chgData name="Mei Collins" userId="f58710cf-9b7c-4342-a50c-dd3de50b0186" providerId="ADAL" clId="{18E22D45-044A-4C01-B8A5-3743F4D86306}" dt="2022-08-29T17:21:00.662" v="10223" actId="478"/>
          <ac:spMkLst>
            <pc:docMk/>
            <pc:sldMk cId="2789289088" sldId="602"/>
            <ac:spMk id="3" creationId="{38A00BAB-263A-F392-B50D-F30015B17BDB}"/>
          </ac:spMkLst>
        </pc:spChg>
        <pc:spChg chg="add mod">
          <ac:chgData name="Mei Collins" userId="f58710cf-9b7c-4342-a50c-dd3de50b0186" providerId="ADAL" clId="{18E22D45-044A-4C01-B8A5-3743F4D86306}" dt="2022-08-29T17:21:24.459" v="10244" actId="1038"/>
          <ac:spMkLst>
            <pc:docMk/>
            <pc:sldMk cId="2789289088" sldId="602"/>
            <ac:spMk id="6" creationId="{622552BC-C291-E252-ED8E-74C3308E459E}"/>
          </ac:spMkLst>
        </pc:spChg>
        <pc:picChg chg="add mod">
          <ac:chgData name="Mei Collins" userId="f58710cf-9b7c-4342-a50c-dd3de50b0186" providerId="ADAL" clId="{18E22D45-044A-4C01-B8A5-3743F4D86306}" dt="2022-08-29T17:21:03.324" v="10225" actId="1076"/>
          <ac:picMkLst>
            <pc:docMk/>
            <pc:sldMk cId="2789289088" sldId="602"/>
            <ac:picMk id="5" creationId="{1CB34657-DDA1-FFE7-E846-FF7AA7521449}"/>
          </ac:picMkLst>
        </pc:picChg>
      </pc:sldChg>
      <pc:sldChg chg="addSp delSp modSp new mod">
        <pc:chgData name="Mei Collins" userId="f58710cf-9b7c-4342-a50c-dd3de50b0186" providerId="ADAL" clId="{18E22D45-044A-4C01-B8A5-3743F4D86306}" dt="2022-08-29T17:22:08.059" v="10282" actId="1076"/>
        <pc:sldMkLst>
          <pc:docMk/>
          <pc:sldMk cId="2075049767" sldId="603"/>
        </pc:sldMkLst>
        <pc:spChg chg="mod">
          <ac:chgData name="Mei Collins" userId="f58710cf-9b7c-4342-a50c-dd3de50b0186" providerId="ADAL" clId="{18E22D45-044A-4C01-B8A5-3743F4D86306}" dt="2022-08-29T17:21:38.897" v="10273" actId="20577"/>
          <ac:spMkLst>
            <pc:docMk/>
            <pc:sldMk cId="2075049767" sldId="603"/>
            <ac:spMk id="2" creationId="{C24AD383-4787-2EEC-B7FB-F5846CF394F5}"/>
          </ac:spMkLst>
        </pc:spChg>
        <pc:spChg chg="del">
          <ac:chgData name="Mei Collins" userId="f58710cf-9b7c-4342-a50c-dd3de50b0186" providerId="ADAL" clId="{18E22D45-044A-4C01-B8A5-3743F4D86306}" dt="2022-08-29T17:21:41.776" v="10274" actId="478"/>
          <ac:spMkLst>
            <pc:docMk/>
            <pc:sldMk cId="2075049767" sldId="603"/>
            <ac:spMk id="3" creationId="{225A9428-EB7B-E7F9-5B53-82EC71437086}"/>
          </ac:spMkLst>
        </pc:spChg>
        <pc:graphicFrameChg chg="add mod modGraphic">
          <ac:chgData name="Mei Collins" userId="f58710cf-9b7c-4342-a50c-dd3de50b0186" providerId="ADAL" clId="{18E22D45-044A-4C01-B8A5-3743F4D86306}" dt="2022-08-29T17:22:08.059" v="10282" actId="1076"/>
          <ac:graphicFrameMkLst>
            <pc:docMk/>
            <pc:sldMk cId="2075049767" sldId="603"/>
            <ac:graphicFrameMk id="5" creationId="{43FD0DF6-53CE-9658-EBD6-8CD54A63B784}"/>
          </ac:graphicFrameMkLst>
        </pc:graphicFrameChg>
      </pc:sldChg>
      <pc:sldChg chg="modSp new mod modNotesTx">
        <pc:chgData name="Mei Collins" userId="f58710cf-9b7c-4342-a50c-dd3de50b0186" providerId="ADAL" clId="{18E22D45-044A-4C01-B8A5-3743F4D86306}" dt="2022-08-29T17:24:18.881" v="10372"/>
        <pc:sldMkLst>
          <pc:docMk/>
          <pc:sldMk cId="1579827323" sldId="604"/>
        </pc:sldMkLst>
        <pc:spChg chg="mod">
          <ac:chgData name="Mei Collins" userId="f58710cf-9b7c-4342-a50c-dd3de50b0186" providerId="ADAL" clId="{18E22D45-044A-4C01-B8A5-3743F4D86306}" dt="2022-08-29T17:24:04.905" v="10367" actId="20577"/>
          <ac:spMkLst>
            <pc:docMk/>
            <pc:sldMk cId="1579827323" sldId="604"/>
            <ac:spMk id="2" creationId="{121E76E8-B3EF-70A8-D5C7-EE0BB3BA84DD}"/>
          </ac:spMkLst>
        </pc:spChg>
        <pc:spChg chg="mod">
          <ac:chgData name="Mei Collins" userId="f58710cf-9b7c-4342-a50c-dd3de50b0186" providerId="ADAL" clId="{18E22D45-044A-4C01-B8A5-3743F4D86306}" dt="2022-08-29T17:24:13.309" v="10371" actId="27636"/>
          <ac:spMkLst>
            <pc:docMk/>
            <pc:sldMk cId="1579827323" sldId="604"/>
            <ac:spMk id="3" creationId="{2D13233C-DCAB-2E41-A1DC-C53343BA5DAA}"/>
          </ac:spMkLst>
        </pc:spChg>
      </pc:sldChg>
      <pc:sldChg chg="addSp delSp modSp new mod">
        <pc:chgData name="Mei Collins" userId="f58710cf-9b7c-4342-a50c-dd3de50b0186" providerId="ADAL" clId="{18E22D45-044A-4C01-B8A5-3743F4D86306}" dt="2022-08-29T17:26:49.428" v="10596" actId="1076"/>
        <pc:sldMkLst>
          <pc:docMk/>
          <pc:sldMk cId="699987070" sldId="605"/>
        </pc:sldMkLst>
        <pc:spChg chg="mod">
          <ac:chgData name="Mei Collins" userId="f58710cf-9b7c-4342-a50c-dd3de50b0186" providerId="ADAL" clId="{18E22D45-044A-4C01-B8A5-3743F4D86306}" dt="2022-08-29T17:25:40.129" v="10528" actId="20577"/>
          <ac:spMkLst>
            <pc:docMk/>
            <pc:sldMk cId="699987070" sldId="605"/>
            <ac:spMk id="2" creationId="{81580CFD-D0A0-0C6B-C104-5F45F90A3A46}"/>
          </ac:spMkLst>
        </pc:spChg>
        <pc:spChg chg="del mod">
          <ac:chgData name="Mei Collins" userId="f58710cf-9b7c-4342-a50c-dd3de50b0186" providerId="ADAL" clId="{18E22D45-044A-4C01-B8A5-3743F4D86306}" dt="2022-08-29T17:26:39.815" v="10593" actId="478"/>
          <ac:spMkLst>
            <pc:docMk/>
            <pc:sldMk cId="699987070" sldId="605"/>
            <ac:spMk id="3" creationId="{E5C4AD3A-584C-4C85-E999-41FCD0CEF5D0}"/>
          </ac:spMkLst>
        </pc:spChg>
        <pc:spChg chg="add del mod">
          <ac:chgData name="Mei Collins" userId="f58710cf-9b7c-4342-a50c-dd3de50b0186" providerId="ADAL" clId="{18E22D45-044A-4C01-B8A5-3743F4D86306}" dt="2022-08-29T17:26:41.308" v="10594" actId="478"/>
          <ac:spMkLst>
            <pc:docMk/>
            <pc:sldMk cId="699987070" sldId="605"/>
            <ac:spMk id="8" creationId="{F769B89E-4CE3-4861-869B-1350AB309C6E}"/>
          </ac:spMkLst>
        </pc:spChg>
        <pc:graphicFrameChg chg="add del mod modGraphic">
          <ac:chgData name="Mei Collins" userId="f58710cf-9b7c-4342-a50c-dd3de50b0186" providerId="ADAL" clId="{18E22D45-044A-4C01-B8A5-3743F4D86306}" dt="2022-08-29T17:26:23.600" v="10586" actId="478"/>
          <ac:graphicFrameMkLst>
            <pc:docMk/>
            <pc:sldMk cId="699987070" sldId="605"/>
            <ac:graphicFrameMk id="5" creationId="{A1C0538B-61BB-DB80-58CD-C71ACF9589FA}"/>
          </ac:graphicFrameMkLst>
        </pc:graphicFrameChg>
        <pc:graphicFrameChg chg="add mod modGraphic">
          <ac:chgData name="Mei Collins" userId="f58710cf-9b7c-4342-a50c-dd3de50b0186" providerId="ADAL" clId="{18E22D45-044A-4C01-B8A5-3743F4D86306}" dt="2022-08-29T17:26:49.428" v="10596" actId="1076"/>
          <ac:graphicFrameMkLst>
            <pc:docMk/>
            <pc:sldMk cId="699987070" sldId="605"/>
            <ac:graphicFrameMk id="6" creationId="{44F17190-AF30-BB63-A07B-C63566B223C7}"/>
          </ac:graphicFrameMkLst>
        </pc:graphicFrameChg>
      </pc:sldChg>
      <pc:sldChg chg="addSp delSp modSp new mod">
        <pc:chgData name="Mei Collins" userId="f58710cf-9b7c-4342-a50c-dd3de50b0186" providerId="ADAL" clId="{18E22D45-044A-4C01-B8A5-3743F4D86306}" dt="2022-08-29T17:28:33.736" v="10646" actId="1076"/>
        <pc:sldMkLst>
          <pc:docMk/>
          <pc:sldMk cId="1828184242" sldId="606"/>
        </pc:sldMkLst>
        <pc:spChg chg="mod">
          <ac:chgData name="Mei Collins" userId="f58710cf-9b7c-4342-a50c-dd3de50b0186" providerId="ADAL" clId="{18E22D45-044A-4C01-B8A5-3743F4D86306}" dt="2022-08-29T17:27:50.614" v="10632" actId="20577"/>
          <ac:spMkLst>
            <pc:docMk/>
            <pc:sldMk cId="1828184242" sldId="606"/>
            <ac:spMk id="2" creationId="{0EC7ED1E-6DE2-DD06-C348-E9A5D29BB2A2}"/>
          </ac:spMkLst>
        </pc:spChg>
        <pc:spChg chg="del">
          <ac:chgData name="Mei Collins" userId="f58710cf-9b7c-4342-a50c-dd3de50b0186" providerId="ADAL" clId="{18E22D45-044A-4C01-B8A5-3743F4D86306}" dt="2022-08-29T17:27:20.043" v="10607" actId="478"/>
          <ac:spMkLst>
            <pc:docMk/>
            <pc:sldMk cId="1828184242" sldId="606"/>
            <ac:spMk id="3" creationId="{A5D28247-F5FD-E7A0-A8D8-E4EC5E0BAA5A}"/>
          </ac:spMkLst>
        </pc:spChg>
        <pc:spChg chg="add del mod">
          <ac:chgData name="Mei Collins" userId="f58710cf-9b7c-4342-a50c-dd3de50b0186" providerId="ADAL" clId="{18E22D45-044A-4C01-B8A5-3743F4D86306}" dt="2022-08-29T17:27:53.884" v="10633" actId="478"/>
          <ac:spMkLst>
            <pc:docMk/>
            <pc:sldMk cId="1828184242" sldId="606"/>
            <ac:spMk id="5" creationId="{64CA1BF9-DB20-3D00-7596-2ED2B5735262}"/>
          </ac:spMkLst>
        </pc:spChg>
        <pc:spChg chg="mod">
          <ac:chgData name="Mei Collins" userId="f58710cf-9b7c-4342-a50c-dd3de50b0186" providerId="ADAL" clId="{18E22D45-044A-4C01-B8A5-3743F4D86306}" dt="2022-08-29T17:28:10.504" v="10637" actId="14100"/>
          <ac:spMkLst>
            <pc:docMk/>
            <pc:sldMk cId="1828184242" sldId="606"/>
            <ac:spMk id="9" creationId="{D841984C-D367-DDC8-DBC4-C2ACD9A31591}"/>
          </ac:spMkLst>
        </pc:spChg>
        <pc:spChg chg="mod">
          <ac:chgData name="Mei Collins" userId="f58710cf-9b7c-4342-a50c-dd3de50b0186" providerId="ADAL" clId="{18E22D45-044A-4C01-B8A5-3743F4D86306}" dt="2022-08-29T17:28:33.736" v="10646" actId="1076"/>
          <ac:spMkLst>
            <pc:docMk/>
            <pc:sldMk cId="1828184242" sldId="606"/>
            <ac:spMk id="13" creationId="{C06A5633-E2E3-1203-7A67-5FBF119EEA70}"/>
          </ac:spMkLst>
        </pc:spChg>
        <pc:spChg chg="mod">
          <ac:chgData name="Mei Collins" userId="f58710cf-9b7c-4342-a50c-dd3de50b0186" providerId="ADAL" clId="{18E22D45-044A-4C01-B8A5-3743F4D86306}" dt="2022-08-29T17:28:26.215" v="10642" actId="14100"/>
          <ac:spMkLst>
            <pc:docMk/>
            <pc:sldMk cId="1828184242" sldId="606"/>
            <ac:spMk id="15" creationId="{AD867D66-097A-368E-AD59-5564B64B38D2}"/>
          </ac:spMkLst>
        </pc:spChg>
        <pc:grpChg chg="add mod">
          <ac:chgData name="Mei Collins" userId="f58710cf-9b7c-4342-a50c-dd3de50b0186" providerId="ADAL" clId="{18E22D45-044A-4C01-B8A5-3743F4D86306}" dt="2022-08-29T17:27:37.690" v="10614" actId="1076"/>
          <ac:grpSpMkLst>
            <pc:docMk/>
            <pc:sldMk cId="1828184242" sldId="606"/>
            <ac:grpSpMk id="6" creationId="{471C85A8-29B1-9303-58C4-68421C81D60C}"/>
          </ac:grpSpMkLst>
        </pc:grpChg>
        <pc:grpChg chg="add mod">
          <ac:chgData name="Mei Collins" userId="f58710cf-9b7c-4342-a50c-dd3de50b0186" providerId="ADAL" clId="{18E22D45-044A-4C01-B8A5-3743F4D86306}" dt="2022-08-29T17:28:26.215" v="10642" actId="14100"/>
          <ac:grpSpMkLst>
            <pc:docMk/>
            <pc:sldMk cId="1828184242" sldId="606"/>
            <ac:grpSpMk id="10" creationId="{179CC1A9-3B7B-04A8-45C0-60A22384118C}"/>
          </ac:grpSpMkLst>
        </pc:grpChg>
        <pc:picChg chg="mod">
          <ac:chgData name="Mei Collins" userId="f58710cf-9b7c-4342-a50c-dd3de50b0186" providerId="ADAL" clId="{18E22D45-044A-4C01-B8A5-3743F4D86306}" dt="2022-08-29T17:27:20.361" v="10608"/>
          <ac:picMkLst>
            <pc:docMk/>
            <pc:sldMk cId="1828184242" sldId="606"/>
            <ac:picMk id="7" creationId="{A75AC5D5-3F66-E444-89F1-5D445B471769}"/>
          </ac:picMkLst>
        </pc:picChg>
        <pc:picChg chg="mod">
          <ac:chgData name="Mei Collins" userId="f58710cf-9b7c-4342-a50c-dd3de50b0186" providerId="ADAL" clId="{18E22D45-044A-4C01-B8A5-3743F4D86306}" dt="2022-08-29T17:28:26.215" v="10642" actId="14100"/>
          <ac:picMkLst>
            <pc:docMk/>
            <pc:sldMk cId="1828184242" sldId="606"/>
            <ac:picMk id="11" creationId="{32839815-C0ED-2A08-3BB0-C50B20F1A8D4}"/>
          </ac:picMkLst>
        </pc:picChg>
        <pc:cxnChg chg="mod">
          <ac:chgData name="Mei Collins" userId="f58710cf-9b7c-4342-a50c-dd3de50b0186" providerId="ADAL" clId="{18E22D45-044A-4C01-B8A5-3743F4D86306}" dt="2022-08-29T17:27:20.361" v="10608"/>
          <ac:cxnSpMkLst>
            <pc:docMk/>
            <pc:sldMk cId="1828184242" sldId="606"/>
            <ac:cxnSpMk id="8" creationId="{9BB677F1-B350-413E-8F88-20B75C33FCF1}"/>
          </ac:cxnSpMkLst>
        </pc:cxnChg>
        <pc:cxnChg chg="mod">
          <ac:chgData name="Mei Collins" userId="f58710cf-9b7c-4342-a50c-dd3de50b0186" providerId="ADAL" clId="{18E22D45-044A-4C01-B8A5-3743F4D86306}" dt="2022-08-29T17:28:26.215" v="10642" actId="14100"/>
          <ac:cxnSpMkLst>
            <pc:docMk/>
            <pc:sldMk cId="1828184242" sldId="606"/>
            <ac:cxnSpMk id="12" creationId="{FFA01F7E-CB98-EDB6-87B7-3C30B8D57D3B}"/>
          </ac:cxnSpMkLst>
        </pc:cxnChg>
        <pc:cxnChg chg="mod">
          <ac:chgData name="Mei Collins" userId="f58710cf-9b7c-4342-a50c-dd3de50b0186" providerId="ADAL" clId="{18E22D45-044A-4C01-B8A5-3743F4D86306}" dt="2022-08-29T17:28:26.215" v="10642" actId="14100"/>
          <ac:cxnSpMkLst>
            <pc:docMk/>
            <pc:sldMk cId="1828184242" sldId="606"/>
            <ac:cxnSpMk id="14" creationId="{447B158A-FAA4-0C52-0896-122CB1A222D5}"/>
          </ac:cxnSpMkLst>
        </pc:cxnChg>
      </pc:sldChg>
      <pc:sldChg chg="addSp delSp modSp new mod">
        <pc:chgData name="Mei Collins" userId="f58710cf-9b7c-4342-a50c-dd3de50b0186" providerId="ADAL" clId="{18E22D45-044A-4C01-B8A5-3743F4D86306}" dt="2022-08-29T17:29:10.014" v="10666" actId="14100"/>
        <pc:sldMkLst>
          <pc:docMk/>
          <pc:sldMk cId="854673376" sldId="607"/>
        </pc:sldMkLst>
        <pc:spChg chg="mod">
          <ac:chgData name="Mei Collins" userId="f58710cf-9b7c-4342-a50c-dd3de50b0186" providerId="ADAL" clId="{18E22D45-044A-4C01-B8A5-3743F4D86306}" dt="2022-08-29T17:28:47.946" v="10659" actId="20577"/>
          <ac:spMkLst>
            <pc:docMk/>
            <pc:sldMk cId="854673376" sldId="607"/>
            <ac:spMk id="2" creationId="{4A0B89E7-F08C-42B5-50B7-530FFE60A30A}"/>
          </ac:spMkLst>
        </pc:spChg>
        <pc:spChg chg="del">
          <ac:chgData name="Mei Collins" userId="f58710cf-9b7c-4342-a50c-dd3de50b0186" providerId="ADAL" clId="{18E22D45-044A-4C01-B8A5-3743F4D86306}" dt="2022-08-29T17:28:54.128" v="10660" actId="478"/>
          <ac:spMkLst>
            <pc:docMk/>
            <pc:sldMk cId="854673376" sldId="607"/>
            <ac:spMk id="3" creationId="{3ABDCF55-DA83-423C-7444-0F759A2A52CA}"/>
          </ac:spMkLst>
        </pc:spChg>
        <pc:spChg chg="mod">
          <ac:chgData name="Mei Collins" userId="f58710cf-9b7c-4342-a50c-dd3de50b0186" providerId="ADAL" clId="{18E22D45-044A-4C01-B8A5-3743F4D86306}" dt="2022-08-29T17:28:54.322" v="10661"/>
          <ac:spMkLst>
            <pc:docMk/>
            <pc:sldMk cId="854673376" sldId="607"/>
            <ac:spMk id="7" creationId="{B6CCA922-5D1D-EED9-C29E-DF000510C74C}"/>
          </ac:spMkLst>
        </pc:spChg>
        <pc:spChg chg="mod">
          <ac:chgData name="Mei Collins" userId="f58710cf-9b7c-4342-a50c-dd3de50b0186" providerId="ADAL" clId="{18E22D45-044A-4C01-B8A5-3743F4D86306}" dt="2022-08-29T17:28:54.322" v="10661"/>
          <ac:spMkLst>
            <pc:docMk/>
            <pc:sldMk cId="854673376" sldId="607"/>
            <ac:spMk id="8" creationId="{807F2B48-64BC-9B8E-C854-F620F237D2BA}"/>
          </ac:spMkLst>
        </pc:spChg>
        <pc:spChg chg="mod">
          <ac:chgData name="Mei Collins" userId="f58710cf-9b7c-4342-a50c-dd3de50b0186" providerId="ADAL" clId="{18E22D45-044A-4C01-B8A5-3743F4D86306}" dt="2022-08-29T17:28:54.322" v="10661"/>
          <ac:spMkLst>
            <pc:docMk/>
            <pc:sldMk cId="854673376" sldId="607"/>
            <ac:spMk id="9" creationId="{A9AEEB77-431C-7EC5-FEF8-0F25C171F5D8}"/>
          </ac:spMkLst>
        </pc:spChg>
        <pc:spChg chg="mod">
          <ac:chgData name="Mei Collins" userId="f58710cf-9b7c-4342-a50c-dd3de50b0186" providerId="ADAL" clId="{18E22D45-044A-4C01-B8A5-3743F4D86306}" dt="2022-08-29T17:28:54.322" v="10661"/>
          <ac:spMkLst>
            <pc:docMk/>
            <pc:sldMk cId="854673376" sldId="607"/>
            <ac:spMk id="10" creationId="{B8463D2E-A41D-9416-4570-89FC6FA69DB3}"/>
          </ac:spMkLst>
        </pc:spChg>
        <pc:spChg chg="mod">
          <ac:chgData name="Mei Collins" userId="f58710cf-9b7c-4342-a50c-dd3de50b0186" providerId="ADAL" clId="{18E22D45-044A-4C01-B8A5-3743F4D86306}" dt="2022-08-29T17:28:54.322" v="10661"/>
          <ac:spMkLst>
            <pc:docMk/>
            <pc:sldMk cId="854673376" sldId="607"/>
            <ac:spMk id="11" creationId="{FFA024C2-B70B-798A-5DDF-D09F2F0B683A}"/>
          </ac:spMkLst>
        </pc:spChg>
        <pc:spChg chg="add mod">
          <ac:chgData name="Mei Collins" userId="f58710cf-9b7c-4342-a50c-dd3de50b0186" providerId="ADAL" clId="{18E22D45-044A-4C01-B8A5-3743F4D86306}" dt="2022-08-29T17:29:10.014" v="10666" actId="14100"/>
          <ac:spMkLst>
            <pc:docMk/>
            <pc:sldMk cId="854673376" sldId="607"/>
            <ac:spMk id="12" creationId="{78659729-8E0F-8F8C-DF61-DFCA40110587}"/>
          </ac:spMkLst>
        </pc:spChg>
        <pc:grpChg chg="add mod">
          <ac:chgData name="Mei Collins" userId="f58710cf-9b7c-4342-a50c-dd3de50b0186" providerId="ADAL" clId="{18E22D45-044A-4C01-B8A5-3743F4D86306}" dt="2022-08-29T17:28:58.098" v="10662" actId="1076"/>
          <ac:grpSpMkLst>
            <pc:docMk/>
            <pc:sldMk cId="854673376" sldId="607"/>
            <ac:grpSpMk id="5" creationId="{C5B5ABC4-959B-9276-E772-840473948780}"/>
          </ac:grpSpMkLst>
        </pc:grpChg>
        <pc:picChg chg="mod">
          <ac:chgData name="Mei Collins" userId="f58710cf-9b7c-4342-a50c-dd3de50b0186" providerId="ADAL" clId="{18E22D45-044A-4C01-B8A5-3743F4D86306}" dt="2022-08-29T17:28:54.322" v="10661"/>
          <ac:picMkLst>
            <pc:docMk/>
            <pc:sldMk cId="854673376" sldId="607"/>
            <ac:picMk id="6" creationId="{ECB8E1D0-0C5C-BF50-3A93-B8C20169F844}"/>
          </ac:picMkLst>
        </pc:picChg>
      </pc:sldChg>
      <pc:sldChg chg="addSp delSp modSp new mod">
        <pc:chgData name="Mei Collins" userId="f58710cf-9b7c-4342-a50c-dd3de50b0186" providerId="ADAL" clId="{18E22D45-044A-4C01-B8A5-3743F4D86306}" dt="2022-08-29T17:31:24.223" v="10888" actId="14100"/>
        <pc:sldMkLst>
          <pc:docMk/>
          <pc:sldMk cId="3201796054" sldId="608"/>
        </pc:sldMkLst>
        <pc:spChg chg="mod">
          <ac:chgData name="Mei Collins" userId="f58710cf-9b7c-4342-a50c-dd3de50b0186" providerId="ADAL" clId="{18E22D45-044A-4C01-B8A5-3743F4D86306}" dt="2022-08-29T17:29:41.229" v="10687" actId="1076"/>
          <ac:spMkLst>
            <pc:docMk/>
            <pc:sldMk cId="3201796054" sldId="608"/>
            <ac:spMk id="2" creationId="{924D10A6-3011-11D7-7328-2778A593CF59}"/>
          </ac:spMkLst>
        </pc:spChg>
        <pc:spChg chg="del">
          <ac:chgData name="Mei Collins" userId="f58710cf-9b7c-4342-a50c-dd3de50b0186" providerId="ADAL" clId="{18E22D45-044A-4C01-B8A5-3743F4D86306}" dt="2022-08-29T17:29:32.687" v="10683" actId="478"/>
          <ac:spMkLst>
            <pc:docMk/>
            <pc:sldMk cId="3201796054" sldId="608"/>
            <ac:spMk id="3" creationId="{33040CA9-077F-2308-1615-6D6638A3CF38}"/>
          </ac:spMkLst>
        </pc:spChg>
        <pc:spChg chg="mod">
          <ac:chgData name="Mei Collins" userId="f58710cf-9b7c-4342-a50c-dd3de50b0186" providerId="ADAL" clId="{18E22D45-044A-4C01-B8A5-3743F4D86306}" dt="2022-08-29T17:31:24.223" v="10888" actId="14100"/>
          <ac:spMkLst>
            <pc:docMk/>
            <pc:sldMk cId="3201796054" sldId="608"/>
            <ac:spMk id="9" creationId="{1034BDBA-0E2F-DEFD-9D83-C74F5A35369A}"/>
          </ac:spMkLst>
        </pc:spChg>
        <pc:spChg chg="mod">
          <ac:chgData name="Mei Collins" userId="f58710cf-9b7c-4342-a50c-dd3de50b0186" providerId="ADAL" clId="{18E22D45-044A-4C01-B8A5-3743F4D86306}" dt="2022-08-29T17:31:24.223" v="10888" actId="14100"/>
          <ac:spMkLst>
            <pc:docMk/>
            <pc:sldMk cId="3201796054" sldId="608"/>
            <ac:spMk id="15" creationId="{2593BC47-2B61-2A72-6EE9-BCB754102A1C}"/>
          </ac:spMkLst>
        </pc:spChg>
        <pc:spChg chg="mod">
          <ac:chgData name="Mei Collins" userId="f58710cf-9b7c-4342-a50c-dd3de50b0186" providerId="ADAL" clId="{18E22D45-044A-4C01-B8A5-3743F4D86306}" dt="2022-08-29T17:31:24.223" v="10888" actId="14100"/>
          <ac:spMkLst>
            <pc:docMk/>
            <pc:sldMk cId="3201796054" sldId="608"/>
            <ac:spMk id="16" creationId="{57728AD5-F247-D385-DF98-071B065A50A4}"/>
          </ac:spMkLst>
        </pc:spChg>
        <pc:spChg chg="mod">
          <ac:chgData name="Mei Collins" userId="f58710cf-9b7c-4342-a50c-dd3de50b0186" providerId="ADAL" clId="{18E22D45-044A-4C01-B8A5-3743F4D86306}" dt="2022-08-29T17:31:24.223" v="10888" actId="14100"/>
          <ac:spMkLst>
            <pc:docMk/>
            <pc:sldMk cId="3201796054" sldId="608"/>
            <ac:spMk id="17" creationId="{F1662EA2-AE35-3C3D-128C-E8D8E62BCF6F}"/>
          </ac:spMkLst>
        </pc:spChg>
        <pc:spChg chg="add mod">
          <ac:chgData name="Mei Collins" userId="f58710cf-9b7c-4342-a50c-dd3de50b0186" providerId="ADAL" clId="{18E22D45-044A-4C01-B8A5-3743F4D86306}" dt="2022-08-29T17:31:17.849" v="10886" actId="20577"/>
          <ac:spMkLst>
            <pc:docMk/>
            <pc:sldMk cId="3201796054" sldId="608"/>
            <ac:spMk id="22" creationId="{1F15BD81-3E4B-BB2B-7B82-39E9BC68E5B4}"/>
          </ac:spMkLst>
        </pc:spChg>
        <pc:grpChg chg="add mod">
          <ac:chgData name="Mei Collins" userId="f58710cf-9b7c-4342-a50c-dd3de50b0186" providerId="ADAL" clId="{18E22D45-044A-4C01-B8A5-3743F4D86306}" dt="2022-08-29T17:31:24.223" v="10888" actId="14100"/>
          <ac:grpSpMkLst>
            <pc:docMk/>
            <pc:sldMk cId="3201796054" sldId="608"/>
            <ac:grpSpMk id="5" creationId="{73C24EE8-CE3E-8919-0E03-D613E9831C52}"/>
          </ac:grpSpMkLst>
        </pc:grpChg>
        <pc:grpChg chg="mod">
          <ac:chgData name="Mei Collins" userId="f58710cf-9b7c-4342-a50c-dd3de50b0186" providerId="ADAL" clId="{18E22D45-044A-4C01-B8A5-3743F4D86306}" dt="2022-08-29T17:31:24.223" v="10888" actId="14100"/>
          <ac:grpSpMkLst>
            <pc:docMk/>
            <pc:sldMk cId="3201796054" sldId="608"/>
            <ac:grpSpMk id="7" creationId="{8F2F38B3-72A3-0CBF-BD2D-EFAEBBD67119}"/>
          </ac:grpSpMkLst>
        </pc:grpChg>
        <pc:grpChg chg="mod">
          <ac:chgData name="Mei Collins" userId="f58710cf-9b7c-4342-a50c-dd3de50b0186" providerId="ADAL" clId="{18E22D45-044A-4C01-B8A5-3743F4D86306}" dt="2022-08-29T17:31:24.223" v="10888" actId="14100"/>
          <ac:grpSpMkLst>
            <pc:docMk/>
            <pc:sldMk cId="3201796054" sldId="608"/>
            <ac:grpSpMk id="8" creationId="{41390E07-0F31-F095-A928-3662FFAB0AFC}"/>
          </ac:grpSpMkLst>
        </pc:grpChg>
        <pc:picChg chg="mod">
          <ac:chgData name="Mei Collins" userId="f58710cf-9b7c-4342-a50c-dd3de50b0186" providerId="ADAL" clId="{18E22D45-044A-4C01-B8A5-3743F4D86306}" dt="2022-08-29T17:31:24.223" v="10888" actId="14100"/>
          <ac:picMkLst>
            <pc:docMk/>
            <pc:sldMk cId="3201796054" sldId="608"/>
            <ac:picMk id="6" creationId="{4CE4C286-5608-CAF7-AC32-CA3AFAD4DA04}"/>
          </ac:picMkLst>
        </pc:picChg>
        <pc:cxnChg chg="mod">
          <ac:chgData name="Mei Collins" userId="f58710cf-9b7c-4342-a50c-dd3de50b0186" providerId="ADAL" clId="{18E22D45-044A-4C01-B8A5-3743F4D86306}" dt="2022-08-29T17:31:24.223" v="10888" actId="14100"/>
          <ac:cxnSpMkLst>
            <pc:docMk/>
            <pc:sldMk cId="3201796054" sldId="608"/>
            <ac:cxnSpMk id="10" creationId="{BFD3C300-5151-AAA0-469D-DF6E276A73AE}"/>
          </ac:cxnSpMkLst>
        </pc:cxnChg>
        <pc:cxnChg chg="mod">
          <ac:chgData name="Mei Collins" userId="f58710cf-9b7c-4342-a50c-dd3de50b0186" providerId="ADAL" clId="{18E22D45-044A-4C01-B8A5-3743F4D86306}" dt="2022-08-29T17:31:24.223" v="10888" actId="14100"/>
          <ac:cxnSpMkLst>
            <pc:docMk/>
            <pc:sldMk cId="3201796054" sldId="608"/>
            <ac:cxnSpMk id="11" creationId="{F07B6317-91E1-C5EA-B943-82A0A4502B39}"/>
          </ac:cxnSpMkLst>
        </pc:cxnChg>
        <pc:cxnChg chg="mod">
          <ac:chgData name="Mei Collins" userId="f58710cf-9b7c-4342-a50c-dd3de50b0186" providerId="ADAL" clId="{18E22D45-044A-4C01-B8A5-3743F4D86306}" dt="2022-08-29T17:31:24.223" v="10888" actId="14100"/>
          <ac:cxnSpMkLst>
            <pc:docMk/>
            <pc:sldMk cId="3201796054" sldId="608"/>
            <ac:cxnSpMk id="12" creationId="{DB8E2428-5AD1-9B8E-2A03-CD47277E01C3}"/>
          </ac:cxnSpMkLst>
        </pc:cxnChg>
        <pc:cxnChg chg="mod">
          <ac:chgData name="Mei Collins" userId="f58710cf-9b7c-4342-a50c-dd3de50b0186" providerId="ADAL" clId="{18E22D45-044A-4C01-B8A5-3743F4D86306}" dt="2022-08-29T17:31:24.223" v="10888" actId="14100"/>
          <ac:cxnSpMkLst>
            <pc:docMk/>
            <pc:sldMk cId="3201796054" sldId="608"/>
            <ac:cxnSpMk id="13" creationId="{6734F86D-9203-F3EC-735F-EA800ED0887A}"/>
          </ac:cxnSpMkLst>
        </pc:cxnChg>
        <pc:cxnChg chg="mod">
          <ac:chgData name="Mei Collins" userId="f58710cf-9b7c-4342-a50c-dd3de50b0186" providerId="ADAL" clId="{18E22D45-044A-4C01-B8A5-3743F4D86306}" dt="2022-08-29T17:31:24.223" v="10888" actId="14100"/>
          <ac:cxnSpMkLst>
            <pc:docMk/>
            <pc:sldMk cId="3201796054" sldId="608"/>
            <ac:cxnSpMk id="14" creationId="{3666EC26-F2F6-31E1-FD83-7E2BA056184E}"/>
          </ac:cxnSpMkLst>
        </pc:cxnChg>
      </pc:sldChg>
      <pc:sldChg chg="addSp modSp new mod">
        <pc:chgData name="Mei Collins" userId="f58710cf-9b7c-4342-a50c-dd3de50b0186" providerId="ADAL" clId="{18E22D45-044A-4C01-B8A5-3743F4D86306}" dt="2022-08-29T17:32:11.991" v="10924" actId="1076"/>
        <pc:sldMkLst>
          <pc:docMk/>
          <pc:sldMk cId="2118747370" sldId="609"/>
        </pc:sldMkLst>
        <pc:spChg chg="mod">
          <ac:chgData name="Mei Collins" userId="f58710cf-9b7c-4342-a50c-dd3de50b0186" providerId="ADAL" clId="{18E22D45-044A-4C01-B8A5-3743F4D86306}" dt="2022-08-29T17:31:38.416" v="10916" actId="20577"/>
          <ac:spMkLst>
            <pc:docMk/>
            <pc:sldMk cId="2118747370" sldId="609"/>
            <ac:spMk id="2" creationId="{2240A61C-E622-DD08-1FAC-38FEEA7C8695}"/>
          </ac:spMkLst>
        </pc:spChg>
        <pc:spChg chg="mod">
          <ac:chgData name="Mei Collins" userId="f58710cf-9b7c-4342-a50c-dd3de50b0186" providerId="ADAL" clId="{18E22D45-044A-4C01-B8A5-3743F4D86306}" dt="2022-08-29T17:32:02.547" v="10922" actId="14100"/>
          <ac:spMkLst>
            <pc:docMk/>
            <pc:sldMk cId="2118747370" sldId="609"/>
            <ac:spMk id="3" creationId="{6B722BDD-57A9-28B2-87F6-C22AC2DBEEDC}"/>
          </ac:spMkLst>
        </pc:spChg>
        <pc:picChg chg="add mod">
          <ac:chgData name="Mei Collins" userId="f58710cf-9b7c-4342-a50c-dd3de50b0186" providerId="ADAL" clId="{18E22D45-044A-4C01-B8A5-3743F4D86306}" dt="2022-08-29T17:32:11.991" v="10924" actId="1076"/>
          <ac:picMkLst>
            <pc:docMk/>
            <pc:sldMk cId="2118747370" sldId="609"/>
            <ac:picMk id="5" creationId="{324AE08E-CF13-41C3-D000-2896AA051584}"/>
          </ac:picMkLst>
        </pc:picChg>
        <pc:picChg chg="add mod">
          <ac:chgData name="Mei Collins" userId="f58710cf-9b7c-4342-a50c-dd3de50b0186" providerId="ADAL" clId="{18E22D45-044A-4C01-B8A5-3743F4D86306}" dt="2022-08-29T17:32:11.991" v="10924" actId="1076"/>
          <ac:picMkLst>
            <pc:docMk/>
            <pc:sldMk cId="2118747370" sldId="609"/>
            <ac:picMk id="6" creationId="{9F778D7F-FB53-B071-D3D2-0ED8433DD236}"/>
          </ac:picMkLst>
        </pc:picChg>
      </pc:sldChg>
      <pc:sldChg chg="modSp new mod">
        <pc:chgData name="Mei Collins" userId="f58710cf-9b7c-4342-a50c-dd3de50b0186" providerId="ADAL" clId="{18E22D45-044A-4C01-B8A5-3743F4D86306}" dt="2022-08-29T17:32:57.292" v="10972" actId="27636"/>
        <pc:sldMkLst>
          <pc:docMk/>
          <pc:sldMk cId="1671099776" sldId="610"/>
        </pc:sldMkLst>
        <pc:spChg chg="mod">
          <ac:chgData name="Mei Collins" userId="f58710cf-9b7c-4342-a50c-dd3de50b0186" providerId="ADAL" clId="{18E22D45-044A-4C01-B8A5-3743F4D86306}" dt="2022-08-29T17:32:33.353" v="10962" actId="20577"/>
          <ac:spMkLst>
            <pc:docMk/>
            <pc:sldMk cId="1671099776" sldId="610"/>
            <ac:spMk id="2" creationId="{B9292634-63BE-86DC-93B2-0A33880699CE}"/>
          </ac:spMkLst>
        </pc:spChg>
        <pc:spChg chg="mod">
          <ac:chgData name="Mei Collins" userId="f58710cf-9b7c-4342-a50c-dd3de50b0186" providerId="ADAL" clId="{18E22D45-044A-4C01-B8A5-3743F4D86306}" dt="2022-08-29T17:32:57.292" v="10972" actId="27636"/>
          <ac:spMkLst>
            <pc:docMk/>
            <pc:sldMk cId="1671099776" sldId="610"/>
            <ac:spMk id="3" creationId="{3E49EED6-C842-2FB2-85BA-AEE2016DDE79}"/>
          </ac:spMkLst>
        </pc:spChg>
      </pc:sldChg>
      <pc:sldChg chg="modSp new mod modNotesTx">
        <pc:chgData name="Mei Collins" userId="f58710cf-9b7c-4342-a50c-dd3de50b0186" providerId="ADAL" clId="{18E22D45-044A-4C01-B8A5-3743F4D86306}" dt="2022-08-29T17:37:17.358" v="11047" actId="403"/>
        <pc:sldMkLst>
          <pc:docMk/>
          <pc:sldMk cId="1592988980" sldId="611"/>
        </pc:sldMkLst>
        <pc:spChg chg="mod">
          <ac:chgData name="Mei Collins" userId="f58710cf-9b7c-4342-a50c-dd3de50b0186" providerId="ADAL" clId="{18E22D45-044A-4C01-B8A5-3743F4D86306}" dt="2022-08-29T17:34:24.878" v="11034" actId="20577"/>
          <ac:spMkLst>
            <pc:docMk/>
            <pc:sldMk cId="1592988980" sldId="611"/>
            <ac:spMk id="2" creationId="{A92B2729-8DD1-0625-F415-45237DFE0B68}"/>
          </ac:spMkLst>
        </pc:spChg>
        <pc:spChg chg="mod">
          <ac:chgData name="Mei Collins" userId="f58710cf-9b7c-4342-a50c-dd3de50b0186" providerId="ADAL" clId="{18E22D45-044A-4C01-B8A5-3743F4D86306}" dt="2022-08-29T17:37:17.358" v="11047" actId="403"/>
          <ac:spMkLst>
            <pc:docMk/>
            <pc:sldMk cId="1592988980" sldId="611"/>
            <ac:spMk id="3" creationId="{6DA18369-C79B-C2FC-8765-F9B51AD00A5C}"/>
          </ac:spMkLst>
        </pc:spChg>
      </pc:sldChg>
      <pc:sldMasterChg chg="delSldLayout">
        <pc:chgData name="Mei Collins" userId="f58710cf-9b7c-4342-a50c-dd3de50b0186" providerId="ADAL" clId="{18E22D45-044A-4C01-B8A5-3743F4D86306}" dt="2022-08-16T13:28:06.967" v="1535" actId="47"/>
        <pc:sldMasterMkLst>
          <pc:docMk/>
          <pc:sldMasterMk cId="0" sldId="2147483648"/>
        </pc:sldMasterMkLst>
        <pc:sldLayoutChg chg="del">
          <pc:chgData name="Mei Collins" userId="f58710cf-9b7c-4342-a50c-dd3de50b0186" providerId="ADAL" clId="{18E22D45-044A-4C01-B8A5-3743F4D86306}" dt="2022-08-16T13:28:06.967" v="1535" actId="47"/>
          <pc:sldLayoutMkLst>
            <pc:docMk/>
            <pc:sldMasterMk cId="0" sldId="2147483648"/>
            <pc:sldLayoutMk cId="4096010109" sldId="2147483668"/>
          </pc:sldLayoutMkLst>
        </pc:sldLayoutChg>
      </pc:sldMasterChg>
    </pc:docChg>
  </pc:docChgLst>
  <pc:docChgLst>
    <pc:chgData name="wheeler.carrie@epa.gov" userId="S::urn:spo:guest#wheeler.carrie@epa.gov::" providerId="AD" clId="Web-{3503E38B-E9D4-5BF2-7FB3-B3D753491714}"/>
    <pc:docChg chg="mod">
      <pc:chgData name="wheeler.carrie@epa.gov" userId="S::urn:spo:guest#wheeler.carrie@epa.gov::" providerId="AD" clId="Web-{3503E38B-E9D4-5BF2-7FB3-B3D753491714}" dt="2022-12-07T20:04:54.221" v="5"/>
      <pc:docMkLst>
        <pc:docMk/>
      </pc:docMkLst>
      <pc:sldChg chg="addCm modCm">
        <pc:chgData name="wheeler.carrie@epa.gov" userId="S::urn:spo:guest#wheeler.carrie@epa.gov::" providerId="AD" clId="Web-{3503E38B-E9D4-5BF2-7FB3-B3D753491714}" dt="2022-12-07T20:04:54.221" v="5"/>
        <pc:sldMkLst>
          <pc:docMk/>
          <pc:sldMk cId="1088742732" sldId="269"/>
        </pc:sldMkLst>
      </pc:sldChg>
      <pc:sldChg chg="addCm delCm">
        <pc:chgData name="wheeler.carrie@epa.gov" userId="S::urn:spo:guest#wheeler.carrie@epa.gov::" providerId="AD" clId="Web-{3503E38B-E9D4-5BF2-7FB3-B3D753491714}" dt="2022-12-07T19:57:17.426" v="2"/>
        <pc:sldMkLst>
          <pc:docMk/>
          <pc:sldMk cId="2332687209" sldId="280"/>
        </pc:sldMkLst>
      </pc:sldChg>
    </pc:docChg>
  </pc:docChgLst>
  <pc:docChgLst>
    <pc:chgData name="Stefani Penn" userId="9b956f7d-0477-4013-81cd-17ea40c6cdf9" providerId="ADAL" clId="{5EBF3C8E-9D2F-4EC8-BFC0-CD0A7B2CD6DC}"/>
    <pc:docChg chg="undo custSel delSld modSld sldOrd delMainMaster modSection">
      <pc:chgData name="Stefani Penn" userId="9b956f7d-0477-4013-81cd-17ea40c6cdf9" providerId="ADAL" clId="{5EBF3C8E-9D2F-4EC8-BFC0-CD0A7B2CD6DC}" dt="2022-09-07T01:52:36.186" v="336"/>
      <pc:docMkLst>
        <pc:docMk/>
      </pc:docMkLst>
      <pc:sldChg chg="addCm delCm">
        <pc:chgData name="Stefani Penn" userId="9b956f7d-0477-4013-81cd-17ea40c6cdf9" providerId="ADAL" clId="{5EBF3C8E-9D2F-4EC8-BFC0-CD0A7B2CD6DC}" dt="2022-09-07T01:49:10.860" v="317"/>
        <pc:sldMkLst>
          <pc:docMk/>
          <pc:sldMk cId="2015222705" sldId="257"/>
        </pc:sldMkLst>
      </pc:sldChg>
      <pc:sldChg chg="modSp mod">
        <pc:chgData name="Stefani Penn" userId="9b956f7d-0477-4013-81cd-17ea40c6cdf9" providerId="ADAL" clId="{5EBF3C8E-9D2F-4EC8-BFC0-CD0A7B2CD6DC}" dt="2022-08-22T19:31:18.945" v="1" actId="20577"/>
        <pc:sldMkLst>
          <pc:docMk/>
          <pc:sldMk cId="1088742732" sldId="269"/>
        </pc:sldMkLst>
        <pc:spChg chg="mod">
          <ac:chgData name="Stefani Penn" userId="9b956f7d-0477-4013-81cd-17ea40c6cdf9" providerId="ADAL" clId="{5EBF3C8E-9D2F-4EC8-BFC0-CD0A7B2CD6DC}" dt="2022-08-22T19:31:18.945" v="1" actId="20577"/>
          <ac:spMkLst>
            <pc:docMk/>
            <pc:sldMk cId="1088742732" sldId="269"/>
            <ac:spMk id="2" creationId="{DE2CED02-4E07-F579-F6DC-1356B6261E22}"/>
          </ac:spMkLst>
        </pc:spChg>
      </pc:sldChg>
      <pc:sldChg chg="modSp mod">
        <pc:chgData name="Stefani Penn" userId="9b956f7d-0477-4013-81cd-17ea40c6cdf9" providerId="ADAL" clId="{5EBF3C8E-9D2F-4EC8-BFC0-CD0A7B2CD6DC}" dt="2022-08-22T19:31:28.974" v="13" actId="20577"/>
        <pc:sldMkLst>
          <pc:docMk/>
          <pc:sldMk cId="2836773808" sldId="270"/>
        </pc:sldMkLst>
        <pc:spChg chg="mod">
          <ac:chgData name="Stefani Penn" userId="9b956f7d-0477-4013-81cd-17ea40c6cdf9" providerId="ADAL" clId="{5EBF3C8E-9D2F-4EC8-BFC0-CD0A7B2CD6DC}" dt="2022-08-22T19:31:28.974" v="13" actId="20577"/>
          <ac:spMkLst>
            <pc:docMk/>
            <pc:sldMk cId="2836773808" sldId="270"/>
            <ac:spMk id="2" creationId="{05D3DC73-634B-72AE-DE41-F801F81286B3}"/>
          </ac:spMkLst>
        </pc:spChg>
      </pc:sldChg>
      <pc:sldChg chg="modSp mod">
        <pc:chgData name="Stefani Penn" userId="9b956f7d-0477-4013-81cd-17ea40c6cdf9" providerId="ADAL" clId="{5EBF3C8E-9D2F-4EC8-BFC0-CD0A7B2CD6DC}" dt="2022-08-22T19:32:25.011" v="30" actId="20577"/>
        <pc:sldMkLst>
          <pc:docMk/>
          <pc:sldMk cId="482642003" sldId="275"/>
        </pc:sldMkLst>
        <pc:spChg chg="mod">
          <ac:chgData name="Stefani Penn" userId="9b956f7d-0477-4013-81cd-17ea40c6cdf9" providerId="ADAL" clId="{5EBF3C8E-9D2F-4EC8-BFC0-CD0A7B2CD6DC}" dt="2022-08-22T19:32:25.011" v="30" actId="20577"/>
          <ac:spMkLst>
            <pc:docMk/>
            <pc:sldMk cId="482642003" sldId="275"/>
            <ac:spMk id="2" creationId="{08EA6CFD-B142-1901-E84D-5154ACBE59BD}"/>
          </ac:spMkLst>
        </pc:spChg>
      </pc:sldChg>
      <pc:sldChg chg="modSp">
        <pc:chgData name="Stefani Penn" userId="9b956f7d-0477-4013-81cd-17ea40c6cdf9" providerId="ADAL" clId="{5EBF3C8E-9D2F-4EC8-BFC0-CD0A7B2CD6DC}" dt="2022-08-22T19:41:59.321" v="32" actId="6549"/>
        <pc:sldMkLst>
          <pc:docMk/>
          <pc:sldMk cId="564757124" sldId="276"/>
        </pc:sldMkLst>
        <pc:spChg chg="mod">
          <ac:chgData name="Stefani Penn" userId="9b956f7d-0477-4013-81cd-17ea40c6cdf9" providerId="ADAL" clId="{5EBF3C8E-9D2F-4EC8-BFC0-CD0A7B2CD6DC}" dt="2022-08-22T19:41:59.321" v="32" actId="6549"/>
          <ac:spMkLst>
            <pc:docMk/>
            <pc:sldMk cId="564757124" sldId="276"/>
            <ac:spMk id="10" creationId="{6B365570-7A36-2B8A-1535-67F518026AA0}"/>
          </ac:spMkLst>
        </pc:spChg>
      </pc:sldChg>
      <pc:sldChg chg="modSp">
        <pc:chgData name="Stefani Penn" userId="9b956f7d-0477-4013-81cd-17ea40c6cdf9" providerId="ADAL" clId="{5EBF3C8E-9D2F-4EC8-BFC0-CD0A7B2CD6DC}" dt="2022-08-22T19:48:01.477" v="41" actId="20577"/>
        <pc:sldMkLst>
          <pc:docMk/>
          <pc:sldMk cId="2679410684" sldId="277"/>
        </pc:sldMkLst>
        <pc:graphicFrameChg chg="mod">
          <ac:chgData name="Stefani Penn" userId="9b956f7d-0477-4013-81cd-17ea40c6cdf9" providerId="ADAL" clId="{5EBF3C8E-9D2F-4EC8-BFC0-CD0A7B2CD6DC}" dt="2022-08-22T19:48:01.477" v="41" actId="20577"/>
          <ac:graphicFrameMkLst>
            <pc:docMk/>
            <pc:sldMk cId="2679410684" sldId="277"/>
            <ac:graphicFrameMk id="5" creationId="{B9DDE9D4-854E-2135-D27F-49134EF1BE4A}"/>
          </ac:graphicFrameMkLst>
        </pc:graphicFrameChg>
      </pc:sldChg>
      <pc:sldChg chg="modSp mod">
        <pc:chgData name="Stefani Penn" userId="9b956f7d-0477-4013-81cd-17ea40c6cdf9" providerId="ADAL" clId="{5EBF3C8E-9D2F-4EC8-BFC0-CD0A7B2CD6DC}" dt="2022-08-22T19:48:23.367" v="56" actId="20577"/>
        <pc:sldMkLst>
          <pc:docMk/>
          <pc:sldMk cId="1744983774" sldId="278"/>
        </pc:sldMkLst>
        <pc:spChg chg="mod">
          <ac:chgData name="Stefani Penn" userId="9b956f7d-0477-4013-81cd-17ea40c6cdf9" providerId="ADAL" clId="{5EBF3C8E-9D2F-4EC8-BFC0-CD0A7B2CD6DC}" dt="2022-08-22T19:48:23.367" v="56" actId="20577"/>
          <ac:spMkLst>
            <pc:docMk/>
            <pc:sldMk cId="1744983774" sldId="278"/>
            <ac:spMk id="3" creationId="{035E216B-ED4A-612C-0B5C-94E48DC6F5BC}"/>
          </ac:spMkLst>
        </pc:spChg>
      </pc:sldChg>
      <pc:sldChg chg="addCm">
        <pc:chgData name="Stefani Penn" userId="9b956f7d-0477-4013-81cd-17ea40c6cdf9" providerId="ADAL" clId="{5EBF3C8E-9D2F-4EC8-BFC0-CD0A7B2CD6DC}" dt="2022-08-22T19:49:24.068" v="57"/>
        <pc:sldMkLst>
          <pc:docMk/>
          <pc:sldMk cId="2103184960" sldId="281"/>
        </pc:sldMkLst>
      </pc:sldChg>
      <pc:sldChg chg="modSp mod">
        <pc:chgData name="Stefani Penn" userId="9b956f7d-0477-4013-81cd-17ea40c6cdf9" providerId="ADAL" clId="{5EBF3C8E-9D2F-4EC8-BFC0-CD0A7B2CD6DC}" dt="2022-08-22T19:49:46.914" v="65" actId="6549"/>
        <pc:sldMkLst>
          <pc:docMk/>
          <pc:sldMk cId="3720047353" sldId="282"/>
        </pc:sldMkLst>
        <pc:spChg chg="mod">
          <ac:chgData name="Stefani Penn" userId="9b956f7d-0477-4013-81cd-17ea40c6cdf9" providerId="ADAL" clId="{5EBF3C8E-9D2F-4EC8-BFC0-CD0A7B2CD6DC}" dt="2022-08-22T19:49:46.914" v="65" actId="6549"/>
          <ac:spMkLst>
            <pc:docMk/>
            <pc:sldMk cId="3720047353" sldId="282"/>
            <ac:spMk id="3" creationId="{035E216B-ED4A-612C-0B5C-94E48DC6F5BC}"/>
          </ac:spMkLst>
        </pc:spChg>
      </pc:sldChg>
      <pc:sldChg chg="addCm delCm">
        <pc:chgData name="Stefani Penn" userId="9b956f7d-0477-4013-81cd-17ea40c6cdf9" providerId="ADAL" clId="{5EBF3C8E-9D2F-4EC8-BFC0-CD0A7B2CD6DC}" dt="2022-09-07T01:50:42.472" v="327"/>
        <pc:sldMkLst>
          <pc:docMk/>
          <pc:sldMk cId="2230954817" sldId="283"/>
        </pc:sldMkLst>
      </pc:sldChg>
      <pc:sldChg chg="addCm delCm">
        <pc:chgData name="Stefani Penn" userId="9b956f7d-0477-4013-81cd-17ea40c6cdf9" providerId="ADAL" clId="{5EBF3C8E-9D2F-4EC8-BFC0-CD0A7B2CD6DC}" dt="2022-09-07T01:50:51.708" v="328"/>
        <pc:sldMkLst>
          <pc:docMk/>
          <pc:sldMk cId="4293936371" sldId="284"/>
        </pc:sldMkLst>
      </pc:sldChg>
      <pc:sldChg chg="modSp mod addCm delCm">
        <pc:chgData name="Stefani Penn" userId="9b956f7d-0477-4013-81cd-17ea40c6cdf9" providerId="ADAL" clId="{5EBF3C8E-9D2F-4EC8-BFC0-CD0A7B2CD6DC}" dt="2022-09-07T01:51:07.726" v="331" actId="20577"/>
        <pc:sldMkLst>
          <pc:docMk/>
          <pc:sldMk cId="413967512" sldId="285"/>
        </pc:sldMkLst>
        <pc:spChg chg="mod">
          <ac:chgData name="Stefani Penn" userId="9b956f7d-0477-4013-81cd-17ea40c6cdf9" providerId="ADAL" clId="{5EBF3C8E-9D2F-4EC8-BFC0-CD0A7B2CD6DC}" dt="2022-09-07T01:51:07.726" v="331" actId="20577"/>
          <ac:spMkLst>
            <pc:docMk/>
            <pc:sldMk cId="413967512" sldId="285"/>
            <ac:spMk id="3" creationId="{035E216B-ED4A-612C-0B5C-94E48DC6F5BC}"/>
          </ac:spMkLst>
        </pc:spChg>
      </pc:sldChg>
      <pc:sldChg chg="modSp mod">
        <pc:chgData name="Stefani Penn" userId="9b956f7d-0477-4013-81cd-17ea40c6cdf9" providerId="ADAL" clId="{5EBF3C8E-9D2F-4EC8-BFC0-CD0A7B2CD6DC}" dt="2022-08-22T20:02:24.055" v="75" actId="1076"/>
        <pc:sldMkLst>
          <pc:docMk/>
          <pc:sldMk cId="143994355" sldId="286"/>
        </pc:sldMkLst>
        <pc:spChg chg="mod">
          <ac:chgData name="Stefani Penn" userId="9b956f7d-0477-4013-81cd-17ea40c6cdf9" providerId="ADAL" clId="{5EBF3C8E-9D2F-4EC8-BFC0-CD0A7B2CD6DC}" dt="2022-08-22T20:02:06.553" v="74" actId="20577"/>
          <ac:spMkLst>
            <pc:docMk/>
            <pc:sldMk cId="143994355" sldId="286"/>
            <ac:spMk id="3" creationId="{035E216B-ED4A-612C-0B5C-94E48DC6F5BC}"/>
          </ac:spMkLst>
        </pc:spChg>
        <pc:picChg chg="mod">
          <ac:chgData name="Stefani Penn" userId="9b956f7d-0477-4013-81cd-17ea40c6cdf9" providerId="ADAL" clId="{5EBF3C8E-9D2F-4EC8-BFC0-CD0A7B2CD6DC}" dt="2022-08-22T20:02:24.055" v="75" actId="1076"/>
          <ac:picMkLst>
            <pc:docMk/>
            <pc:sldMk cId="143994355" sldId="286"/>
            <ac:picMk id="5" creationId="{FED9E9CE-FEC5-D48A-82A3-DA02C3D04573}"/>
          </ac:picMkLst>
        </pc:picChg>
      </pc:sldChg>
      <pc:sldChg chg="modSp mod addCm delCm modCm">
        <pc:chgData name="Stefani Penn" userId="9b956f7d-0477-4013-81cd-17ea40c6cdf9" providerId="ADAL" clId="{5EBF3C8E-9D2F-4EC8-BFC0-CD0A7B2CD6DC}" dt="2022-09-07T01:51:30.604" v="332"/>
        <pc:sldMkLst>
          <pc:docMk/>
          <pc:sldMk cId="727665943" sldId="288"/>
        </pc:sldMkLst>
        <pc:spChg chg="mod">
          <ac:chgData name="Stefani Penn" userId="9b956f7d-0477-4013-81cd-17ea40c6cdf9" providerId="ADAL" clId="{5EBF3C8E-9D2F-4EC8-BFC0-CD0A7B2CD6DC}" dt="2022-08-22T20:03:46.936" v="140" actId="20577"/>
          <ac:spMkLst>
            <pc:docMk/>
            <pc:sldMk cId="727665943" sldId="288"/>
            <ac:spMk id="3" creationId="{035E216B-ED4A-612C-0B5C-94E48DC6F5BC}"/>
          </ac:spMkLst>
        </pc:spChg>
      </pc:sldChg>
      <pc:sldChg chg="modSp mod">
        <pc:chgData name="Stefani Penn" userId="9b956f7d-0477-4013-81cd-17ea40c6cdf9" providerId="ADAL" clId="{5EBF3C8E-9D2F-4EC8-BFC0-CD0A7B2CD6DC}" dt="2022-08-22T20:01:40.250" v="71" actId="27636"/>
        <pc:sldMkLst>
          <pc:docMk/>
          <pc:sldMk cId="1750887547" sldId="290"/>
        </pc:sldMkLst>
        <pc:spChg chg="mod">
          <ac:chgData name="Stefani Penn" userId="9b956f7d-0477-4013-81cd-17ea40c6cdf9" providerId="ADAL" clId="{5EBF3C8E-9D2F-4EC8-BFC0-CD0A7B2CD6DC}" dt="2022-08-22T20:01:40.250" v="71" actId="27636"/>
          <ac:spMkLst>
            <pc:docMk/>
            <pc:sldMk cId="1750887547" sldId="290"/>
            <ac:spMk id="3" creationId="{035E216B-ED4A-612C-0B5C-94E48DC6F5BC}"/>
          </ac:spMkLst>
        </pc:spChg>
      </pc:sldChg>
      <pc:sldChg chg="modSp mod addCm delCm">
        <pc:chgData name="Stefani Penn" userId="9b956f7d-0477-4013-81cd-17ea40c6cdf9" providerId="ADAL" clId="{5EBF3C8E-9D2F-4EC8-BFC0-CD0A7B2CD6DC}" dt="2022-09-07T01:52:01.084" v="334"/>
        <pc:sldMkLst>
          <pc:docMk/>
          <pc:sldMk cId="3369661952" sldId="292"/>
        </pc:sldMkLst>
        <pc:spChg chg="mod">
          <ac:chgData name="Stefani Penn" userId="9b956f7d-0477-4013-81cd-17ea40c6cdf9" providerId="ADAL" clId="{5EBF3C8E-9D2F-4EC8-BFC0-CD0A7B2CD6DC}" dt="2022-08-22T20:06:07.605" v="200" actId="20577"/>
          <ac:spMkLst>
            <pc:docMk/>
            <pc:sldMk cId="3369661952" sldId="292"/>
            <ac:spMk id="3" creationId="{035E216B-ED4A-612C-0B5C-94E48DC6F5BC}"/>
          </ac:spMkLst>
        </pc:spChg>
      </pc:sldChg>
      <pc:sldChg chg="addCm modCm">
        <pc:chgData name="Stefani Penn" userId="9b956f7d-0477-4013-81cd-17ea40c6cdf9" providerId="ADAL" clId="{5EBF3C8E-9D2F-4EC8-BFC0-CD0A7B2CD6DC}" dt="2022-09-07T01:52:36.186" v="336"/>
        <pc:sldMkLst>
          <pc:docMk/>
          <pc:sldMk cId="2115427417" sldId="293"/>
        </pc:sldMkLst>
      </pc:sldChg>
      <pc:sldChg chg="modSp addCm delCm">
        <pc:chgData name="Stefani Penn" userId="9b956f7d-0477-4013-81cd-17ea40c6cdf9" providerId="ADAL" clId="{5EBF3C8E-9D2F-4EC8-BFC0-CD0A7B2CD6DC}" dt="2022-09-07T01:49:36.151" v="324" actId="20577"/>
        <pc:sldMkLst>
          <pc:docMk/>
          <pc:sldMk cId="1018924083" sldId="295"/>
        </pc:sldMkLst>
        <pc:graphicFrameChg chg="mod">
          <ac:chgData name="Stefani Penn" userId="9b956f7d-0477-4013-81cd-17ea40c6cdf9" providerId="ADAL" clId="{5EBF3C8E-9D2F-4EC8-BFC0-CD0A7B2CD6DC}" dt="2022-09-07T01:49:36.151" v="324" actId="20577"/>
          <ac:graphicFrameMkLst>
            <pc:docMk/>
            <pc:sldMk cId="1018924083" sldId="295"/>
            <ac:graphicFrameMk id="5" creationId="{DA82CBE4-023A-DD80-5479-8D66B5E8409C}"/>
          </ac:graphicFrameMkLst>
        </pc:graphicFrameChg>
      </pc:sldChg>
      <pc:sldChg chg="modSp mod">
        <pc:chgData name="Stefani Penn" userId="9b956f7d-0477-4013-81cd-17ea40c6cdf9" providerId="ADAL" clId="{5EBF3C8E-9D2F-4EC8-BFC0-CD0A7B2CD6DC}" dt="2022-08-22T19:31:51.308" v="18" actId="20577"/>
        <pc:sldMkLst>
          <pc:docMk/>
          <pc:sldMk cId="60159989" sldId="296"/>
        </pc:sldMkLst>
        <pc:spChg chg="mod">
          <ac:chgData name="Stefani Penn" userId="9b956f7d-0477-4013-81cd-17ea40c6cdf9" providerId="ADAL" clId="{5EBF3C8E-9D2F-4EC8-BFC0-CD0A7B2CD6DC}" dt="2022-08-22T19:31:51.308" v="18" actId="20577"/>
          <ac:spMkLst>
            <pc:docMk/>
            <pc:sldMk cId="60159989" sldId="296"/>
            <ac:spMk id="3" creationId="{DAB7FB45-685E-A64B-41E0-131858EA6C2E}"/>
          </ac:spMkLst>
        </pc:spChg>
      </pc:sldChg>
      <pc:sldChg chg="del">
        <pc:chgData name="Stefani Penn" userId="9b956f7d-0477-4013-81cd-17ea40c6cdf9" providerId="ADAL" clId="{5EBF3C8E-9D2F-4EC8-BFC0-CD0A7B2CD6DC}" dt="2022-09-07T01:52:20.625" v="335" actId="47"/>
        <pc:sldMkLst>
          <pc:docMk/>
          <pc:sldMk cId="2780025805" sldId="302"/>
        </pc:sldMkLst>
      </pc:sldChg>
      <pc:sldChg chg="modSp mod">
        <pc:chgData name="Stefani Penn" userId="9b956f7d-0477-4013-81cd-17ea40c6cdf9" providerId="ADAL" clId="{5EBF3C8E-9D2F-4EC8-BFC0-CD0A7B2CD6DC}" dt="2022-08-22T20:05:16.901" v="169" actId="20577"/>
        <pc:sldMkLst>
          <pc:docMk/>
          <pc:sldMk cId="3092839525" sldId="305"/>
        </pc:sldMkLst>
        <pc:spChg chg="mod">
          <ac:chgData name="Stefani Penn" userId="9b956f7d-0477-4013-81cd-17ea40c6cdf9" providerId="ADAL" clId="{5EBF3C8E-9D2F-4EC8-BFC0-CD0A7B2CD6DC}" dt="2022-08-22T20:04:49.352" v="161" actId="20577"/>
          <ac:spMkLst>
            <pc:docMk/>
            <pc:sldMk cId="3092839525" sldId="305"/>
            <ac:spMk id="2" creationId="{12A71B7E-0140-4002-39BF-89B1BCC5138F}"/>
          </ac:spMkLst>
        </pc:spChg>
        <pc:spChg chg="mod">
          <ac:chgData name="Stefani Penn" userId="9b956f7d-0477-4013-81cd-17ea40c6cdf9" providerId="ADAL" clId="{5EBF3C8E-9D2F-4EC8-BFC0-CD0A7B2CD6DC}" dt="2022-08-22T20:05:16.901" v="169" actId="20577"/>
          <ac:spMkLst>
            <pc:docMk/>
            <pc:sldMk cId="3092839525" sldId="305"/>
            <ac:spMk id="3" creationId="{3103987A-178E-B2DC-6415-F491F26D01C9}"/>
          </ac:spMkLst>
        </pc:spChg>
      </pc:sldChg>
      <pc:sldChg chg="addCm delCm">
        <pc:chgData name="Stefani Penn" userId="9b956f7d-0477-4013-81cd-17ea40c6cdf9" providerId="ADAL" clId="{5EBF3C8E-9D2F-4EC8-BFC0-CD0A7B2CD6DC}" dt="2022-09-07T01:51:44.398" v="333"/>
        <pc:sldMkLst>
          <pc:docMk/>
          <pc:sldMk cId="1642311691" sldId="306"/>
        </pc:sldMkLst>
      </pc:sldChg>
      <pc:sldChg chg="modSp mod">
        <pc:chgData name="Stefani Penn" userId="9b956f7d-0477-4013-81cd-17ea40c6cdf9" providerId="ADAL" clId="{5EBF3C8E-9D2F-4EC8-BFC0-CD0A7B2CD6DC}" dt="2022-08-22T20:03:08.539" v="121" actId="20577"/>
        <pc:sldMkLst>
          <pc:docMk/>
          <pc:sldMk cId="1435958627" sldId="307"/>
        </pc:sldMkLst>
        <pc:spChg chg="mod">
          <ac:chgData name="Stefani Penn" userId="9b956f7d-0477-4013-81cd-17ea40c6cdf9" providerId="ADAL" clId="{5EBF3C8E-9D2F-4EC8-BFC0-CD0A7B2CD6DC}" dt="2022-08-22T20:03:08.539" v="121" actId="20577"/>
          <ac:spMkLst>
            <pc:docMk/>
            <pc:sldMk cId="1435958627" sldId="307"/>
            <ac:spMk id="3" creationId="{3F63EBB2-5764-7317-25F6-47FC3CD204D6}"/>
          </ac:spMkLst>
        </pc:spChg>
      </pc:sldChg>
      <pc:sldChg chg="modSp mod addCm modCm">
        <pc:chgData name="Stefani Penn" userId="9b956f7d-0477-4013-81cd-17ea40c6cdf9" providerId="ADAL" clId="{5EBF3C8E-9D2F-4EC8-BFC0-CD0A7B2CD6DC}" dt="2022-08-22T20:28:54.524" v="316"/>
        <pc:sldMkLst>
          <pc:docMk/>
          <pc:sldMk cId="924303430" sldId="308"/>
        </pc:sldMkLst>
        <pc:spChg chg="mod">
          <ac:chgData name="Stefani Penn" userId="9b956f7d-0477-4013-81cd-17ea40c6cdf9" providerId="ADAL" clId="{5EBF3C8E-9D2F-4EC8-BFC0-CD0A7B2CD6DC}" dt="2022-08-22T20:09:57.947" v="212" actId="20577"/>
          <ac:spMkLst>
            <pc:docMk/>
            <pc:sldMk cId="924303430" sldId="308"/>
            <ac:spMk id="2" creationId="{C87CF776-40A3-A22B-414E-C16B4E5E0A5D}"/>
          </ac:spMkLst>
        </pc:spChg>
      </pc:sldChg>
      <pc:sldChg chg="ord">
        <pc:chgData name="Stefani Penn" userId="9b956f7d-0477-4013-81cd-17ea40c6cdf9" providerId="ADAL" clId="{5EBF3C8E-9D2F-4EC8-BFC0-CD0A7B2CD6DC}" dt="2022-08-22T20:24:36.037" v="314"/>
        <pc:sldMkLst>
          <pc:docMk/>
          <pc:sldMk cId="1620371106" sldId="309"/>
        </pc:sldMkLst>
      </pc:sldChg>
      <pc:sldChg chg="ord">
        <pc:chgData name="Stefani Penn" userId="9b956f7d-0477-4013-81cd-17ea40c6cdf9" providerId="ADAL" clId="{5EBF3C8E-9D2F-4EC8-BFC0-CD0A7B2CD6DC}" dt="2022-08-22T20:24:36.037" v="314"/>
        <pc:sldMkLst>
          <pc:docMk/>
          <pc:sldMk cId="1271236122" sldId="310"/>
        </pc:sldMkLst>
      </pc:sldChg>
      <pc:sldChg chg="modSp mod">
        <pc:chgData name="Stefani Penn" userId="9b956f7d-0477-4013-81cd-17ea40c6cdf9" providerId="ADAL" clId="{5EBF3C8E-9D2F-4EC8-BFC0-CD0A7B2CD6DC}" dt="2022-08-22T20:24:25.349" v="312" actId="20577"/>
        <pc:sldMkLst>
          <pc:docMk/>
          <pc:sldMk cId="354690048" sldId="312"/>
        </pc:sldMkLst>
        <pc:spChg chg="mod">
          <ac:chgData name="Stefani Penn" userId="9b956f7d-0477-4013-81cd-17ea40c6cdf9" providerId="ADAL" clId="{5EBF3C8E-9D2F-4EC8-BFC0-CD0A7B2CD6DC}" dt="2022-08-22T20:24:25.349" v="312" actId="20577"/>
          <ac:spMkLst>
            <pc:docMk/>
            <pc:sldMk cId="354690048" sldId="312"/>
            <ac:spMk id="2" creationId="{C87CF776-40A3-A22B-414E-C16B4E5E0A5D}"/>
          </ac:spMkLst>
        </pc:spChg>
      </pc:sldChg>
      <pc:sldChg chg="modSp mod addCm">
        <pc:chgData name="Stefani Penn" userId="9b956f7d-0477-4013-81cd-17ea40c6cdf9" providerId="ADAL" clId="{5EBF3C8E-9D2F-4EC8-BFC0-CD0A7B2CD6DC}" dt="2022-08-22T20:13:51.548" v="252"/>
        <pc:sldMkLst>
          <pc:docMk/>
          <pc:sldMk cId="322553873" sldId="313"/>
        </pc:sldMkLst>
        <pc:spChg chg="mod">
          <ac:chgData name="Stefani Penn" userId="9b956f7d-0477-4013-81cd-17ea40c6cdf9" providerId="ADAL" clId="{5EBF3C8E-9D2F-4EC8-BFC0-CD0A7B2CD6DC}" dt="2022-08-22T20:10:58.868" v="251" actId="20577"/>
          <ac:spMkLst>
            <pc:docMk/>
            <pc:sldMk cId="322553873" sldId="313"/>
            <ac:spMk id="3" creationId="{102E9B84-5072-0447-4370-BE935DF54754}"/>
          </ac:spMkLst>
        </pc:spChg>
      </pc:sldChg>
      <pc:sldChg chg="modSp mod addCm modCm">
        <pc:chgData name="Stefani Penn" userId="9b956f7d-0477-4013-81cd-17ea40c6cdf9" providerId="ADAL" clId="{5EBF3C8E-9D2F-4EC8-BFC0-CD0A7B2CD6DC}" dt="2022-08-22T20:21:14.450" v="267"/>
        <pc:sldMkLst>
          <pc:docMk/>
          <pc:sldMk cId="401962470" sldId="315"/>
        </pc:sldMkLst>
        <pc:spChg chg="mod">
          <ac:chgData name="Stefani Penn" userId="9b956f7d-0477-4013-81cd-17ea40c6cdf9" providerId="ADAL" clId="{5EBF3C8E-9D2F-4EC8-BFC0-CD0A7B2CD6DC}" dt="2022-08-22T20:15:51.981" v="266" actId="20577"/>
          <ac:spMkLst>
            <pc:docMk/>
            <pc:sldMk cId="401962470" sldId="315"/>
            <ac:spMk id="3" creationId="{A345E0CC-E47E-350A-3038-355158ECCDBE}"/>
          </ac:spMkLst>
        </pc:spChg>
      </pc:sldChg>
      <pc:sldChg chg="addCm">
        <pc:chgData name="Stefani Penn" userId="9b956f7d-0477-4013-81cd-17ea40c6cdf9" providerId="ADAL" clId="{5EBF3C8E-9D2F-4EC8-BFC0-CD0A7B2CD6DC}" dt="2022-08-22T20:25:49.176" v="315"/>
        <pc:sldMkLst>
          <pc:docMk/>
          <pc:sldMk cId="523610972" sldId="317"/>
        </pc:sldMkLst>
      </pc:sldChg>
      <pc:sldChg chg="modSp mod">
        <pc:chgData name="Stefani Penn" userId="9b956f7d-0477-4013-81cd-17ea40c6cdf9" providerId="ADAL" clId="{5EBF3C8E-9D2F-4EC8-BFC0-CD0A7B2CD6DC}" dt="2022-09-07T01:50:17.222" v="325" actId="20577"/>
        <pc:sldMkLst>
          <pc:docMk/>
          <pc:sldMk cId="1579827323" sldId="604"/>
        </pc:sldMkLst>
        <pc:spChg chg="mod">
          <ac:chgData name="Stefani Penn" userId="9b956f7d-0477-4013-81cd-17ea40c6cdf9" providerId="ADAL" clId="{5EBF3C8E-9D2F-4EC8-BFC0-CD0A7B2CD6DC}" dt="2022-09-07T01:50:17.222" v="325" actId="20577"/>
          <ac:spMkLst>
            <pc:docMk/>
            <pc:sldMk cId="1579827323" sldId="604"/>
            <ac:spMk id="3" creationId="{2D13233C-DCAB-2E41-A1DC-C53343BA5DAA}"/>
          </ac:spMkLst>
        </pc:spChg>
      </pc:sldChg>
      <pc:sldMasterChg chg="del delSldLayout">
        <pc:chgData name="Stefani Penn" userId="9b956f7d-0477-4013-81cd-17ea40c6cdf9" providerId="ADAL" clId="{5EBF3C8E-9D2F-4EC8-BFC0-CD0A7B2CD6DC}" dt="2022-09-07T01:52:20.625" v="335" actId="47"/>
        <pc:sldMasterMkLst>
          <pc:docMk/>
          <pc:sldMasterMk cId="1137214692" sldId="2147483668"/>
        </pc:sldMasterMkLst>
        <pc:sldLayoutChg chg="del">
          <pc:chgData name="Stefani Penn" userId="9b956f7d-0477-4013-81cd-17ea40c6cdf9" providerId="ADAL" clId="{5EBF3C8E-9D2F-4EC8-BFC0-CD0A7B2CD6DC}" dt="2022-09-07T01:52:20.625" v="335" actId="47"/>
          <pc:sldLayoutMkLst>
            <pc:docMk/>
            <pc:sldMasterMk cId="1137214692" sldId="2147483668"/>
            <pc:sldLayoutMk cId="881586495" sldId="2147483669"/>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881763424" sldId="2147483670"/>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319601281" sldId="2147483671"/>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1102831471" sldId="2147483672"/>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3390615241" sldId="2147483673"/>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1702345114" sldId="2147483674"/>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140204265" sldId="2147483675"/>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1208826841" sldId="2147483676"/>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2206842588" sldId="2147483677"/>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1367772440" sldId="2147483678"/>
          </pc:sldLayoutMkLst>
        </pc:sldLayoutChg>
        <pc:sldLayoutChg chg="del">
          <pc:chgData name="Stefani Penn" userId="9b956f7d-0477-4013-81cd-17ea40c6cdf9" providerId="ADAL" clId="{5EBF3C8E-9D2F-4EC8-BFC0-CD0A7B2CD6DC}" dt="2022-09-07T01:52:20.625" v="335" actId="47"/>
          <pc:sldLayoutMkLst>
            <pc:docMk/>
            <pc:sldMasterMk cId="1137214692" sldId="2147483668"/>
            <pc:sldLayoutMk cId="3054025435" sldId="2147483679"/>
          </pc:sldLayoutMkLst>
        </pc:sldLayoutChg>
      </pc:sldMasterChg>
    </pc:docChg>
  </pc:docChgLst>
  <pc:docChgLst>
    <pc:chgData name="Mei Collins" userId="f58710cf-9b7c-4342-a50c-dd3de50b0186" providerId="ADAL" clId="{0BEBD8E3-C6C4-41A4-8190-97FE6BD335DC}"/>
    <pc:docChg chg="undo custSel modSld">
      <pc:chgData name="Mei Collins" userId="f58710cf-9b7c-4342-a50c-dd3de50b0186" providerId="ADAL" clId="{0BEBD8E3-C6C4-41A4-8190-97FE6BD335DC}" dt="2022-09-21T20:56:05.891" v="161"/>
      <pc:docMkLst>
        <pc:docMk/>
      </pc:docMkLst>
      <pc:sldChg chg="modSp mod modCm">
        <pc:chgData name="Mei Collins" userId="f58710cf-9b7c-4342-a50c-dd3de50b0186" providerId="ADAL" clId="{0BEBD8E3-C6C4-41A4-8190-97FE6BD335DC}" dt="2022-09-21T20:49:05.190" v="55" actId="207"/>
        <pc:sldMkLst>
          <pc:docMk/>
          <pc:sldMk cId="961226666" sldId="271"/>
        </pc:sldMkLst>
        <pc:graphicFrameChg chg="mod modGraphic">
          <ac:chgData name="Mei Collins" userId="f58710cf-9b7c-4342-a50c-dd3de50b0186" providerId="ADAL" clId="{0BEBD8E3-C6C4-41A4-8190-97FE6BD335DC}" dt="2022-09-21T20:49:05.190" v="55" actId="207"/>
          <ac:graphicFrameMkLst>
            <pc:docMk/>
            <pc:sldMk cId="961226666" sldId="271"/>
            <ac:graphicFrameMk id="6" creationId="{A2703F99-3C56-6908-9091-9C1A9CBF30CC}"/>
          </ac:graphicFrameMkLst>
        </pc:graphicFrameChg>
        <pc:graphicFrameChg chg="modGraphic">
          <ac:chgData name="Mei Collins" userId="f58710cf-9b7c-4342-a50c-dd3de50b0186" providerId="ADAL" clId="{0BEBD8E3-C6C4-41A4-8190-97FE6BD335DC}" dt="2022-09-21T20:48:58.943" v="52" actId="207"/>
          <ac:graphicFrameMkLst>
            <pc:docMk/>
            <pc:sldMk cId="961226666" sldId="271"/>
            <ac:graphicFrameMk id="10" creationId="{96E3D0F0-3D5A-4A3A-6084-1B307D024832}"/>
          </ac:graphicFrameMkLst>
        </pc:graphicFrameChg>
      </pc:sldChg>
      <pc:sldChg chg="addSp modSp mod delCm modCm">
        <pc:chgData name="Mei Collins" userId="f58710cf-9b7c-4342-a50c-dd3de50b0186" providerId="ADAL" clId="{0BEBD8E3-C6C4-41A4-8190-97FE6BD335DC}" dt="2022-09-21T20:52:58.728" v="99"/>
        <pc:sldMkLst>
          <pc:docMk/>
          <pc:sldMk cId="3250024207" sldId="272"/>
        </pc:sldMkLst>
        <pc:spChg chg="mod">
          <ac:chgData name="Mei Collins" userId="f58710cf-9b7c-4342-a50c-dd3de50b0186" providerId="ADAL" clId="{0BEBD8E3-C6C4-41A4-8190-97FE6BD335DC}" dt="2022-09-21T20:52:47.220" v="93" actId="20577"/>
          <ac:spMkLst>
            <pc:docMk/>
            <pc:sldMk cId="3250024207" sldId="272"/>
            <ac:spMk id="3" creationId="{035E216B-ED4A-612C-0B5C-94E48DC6F5BC}"/>
          </ac:spMkLst>
        </pc:spChg>
        <pc:cxnChg chg="add mod">
          <ac:chgData name="Mei Collins" userId="f58710cf-9b7c-4342-a50c-dd3de50b0186" providerId="ADAL" clId="{0BEBD8E3-C6C4-41A4-8190-97FE6BD335DC}" dt="2022-09-21T20:51:41.943" v="72" actId="1582"/>
          <ac:cxnSpMkLst>
            <pc:docMk/>
            <pc:sldMk cId="3250024207" sldId="272"/>
            <ac:cxnSpMk id="6" creationId="{E50F2607-1FED-FBA7-433D-9E5D5CA56F87}"/>
          </ac:cxnSpMkLst>
        </pc:cxnChg>
      </pc:sldChg>
      <pc:sldChg chg="modSp mod modCm">
        <pc:chgData name="Mei Collins" userId="f58710cf-9b7c-4342-a50c-dd3de50b0186" providerId="ADAL" clId="{0BEBD8E3-C6C4-41A4-8190-97FE6BD335DC}" dt="2022-09-21T20:54:29.622" v="160" actId="20577"/>
        <pc:sldMkLst>
          <pc:docMk/>
          <pc:sldMk cId="2841195549" sldId="273"/>
        </pc:sldMkLst>
        <pc:spChg chg="mod">
          <ac:chgData name="Mei Collins" userId="f58710cf-9b7c-4342-a50c-dd3de50b0186" providerId="ADAL" clId="{0BEBD8E3-C6C4-41A4-8190-97FE6BD335DC}" dt="2022-09-21T20:53:12.224" v="100" actId="207"/>
          <ac:spMkLst>
            <pc:docMk/>
            <pc:sldMk cId="2841195549" sldId="273"/>
            <ac:spMk id="2" creationId="{08EA6CFD-B142-1901-E84D-5154ACBE59BD}"/>
          </ac:spMkLst>
        </pc:spChg>
        <pc:spChg chg="mod">
          <ac:chgData name="Mei Collins" userId="f58710cf-9b7c-4342-a50c-dd3de50b0186" providerId="ADAL" clId="{0BEBD8E3-C6C4-41A4-8190-97FE6BD335DC}" dt="2022-09-21T20:54:29.622" v="160" actId="20577"/>
          <ac:spMkLst>
            <pc:docMk/>
            <pc:sldMk cId="2841195549" sldId="273"/>
            <ac:spMk id="3" creationId="{035E216B-ED4A-612C-0B5C-94E48DC6F5BC}"/>
          </ac:spMkLst>
        </pc:spChg>
      </pc:sldChg>
      <pc:sldChg chg="modCm">
        <pc:chgData name="Mei Collins" userId="f58710cf-9b7c-4342-a50c-dd3de50b0186" providerId="ADAL" clId="{0BEBD8E3-C6C4-41A4-8190-97FE6BD335DC}" dt="2022-09-21T20:56:05.891" v="161"/>
        <pc:sldMkLst>
          <pc:docMk/>
          <pc:sldMk cId="477041693" sldId="274"/>
        </pc:sldMkLst>
      </pc:sldChg>
    </pc:docChg>
  </pc:docChgLst>
  <pc:docChgLst>
    <pc:chgData name="Stefani Penn" userId="9b956f7d-0477-4013-81cd-17ea40c6cdf9" providerId="ADAL" clId="{C150740B-D930-4B23-82FF-FBC586AE216C}"/>
    <pc:docChg chg="modSld">
      <pc:chgData name="Stefani Penn" userId="9b956f7d-0477-4013-81cd-17ea40c6cdf9" providerId="ADAL" clId="{C150740B-D930-4B23-82FF-FBC586AE216C}" dt="2023-03-17T21:26:56.179" v="3"/>
      <pc:docMkLst>
        <pc:docMk/>
      </pc:docMkLst>
      <pc:sldChg chg="modCm">
        <pc:chgData name="Stefani Penn" userId="9b956f7d-0477-4013-81cd-17ea40c6cdf9" providerId="ADAL" clId="{C150740B-D930-4B23-82FF-FBC586AE216C}" dt="2023-03-17T21:24:39.528" v="0"/>
        <pc:sldMkLst>
          <pc:docMk/>
          <pc:sldMk cId="1088742732" sldId="269"/>
        </pc:sldMkLst>
      </pc:sldChg>
      <pc:sldChg chg="modCm">
        <pc:chgData name="Stefani Penn" userId="9b956f7d-0477-4013-81cd-17ea40c6cdf9" providerId="ADAL" clId="{C150740B-D930-4B23-82FF-FBC586AE216C}" dt="2023-03-17T21:26:56.179" v="3"/>
        <pc:sldMkLst>
          <pc:docMk/>
          <pc:sldMk cId="172758297" sldId="291"/>
        </pc:sldMkLst>
      </pc:sldChg>
      <pc:sldChg chg="modSp mod delCm modCm">
        <pc:chgData name="Stefani Penn" userId="9b956f7d-0477-4013-81cd-17ea40c6cdf9" providerId="ADAL" clId="{C150740B-D930-4B23-82FF-FBC586AE216C}" dt="2023-03-17T21:26:09.323" v="2"/>
        <pc:sldMkLst>
          <pc:docMk/>
          <pc:sldMk cId="1642311691" sldId="306"/>
        </pc:sldMkLst>
        <pc:spChg chg="mod">
          <ac:chgData name="Stefani Penn" userId="9b956f7d-0477-4013-81cd-17ea40c6cdf9" providerId="ADAL" clId="{C150740B-D930-4B23-82FF-FBC586AE216C}" dt="2023-03-17T21:26:06.500" v="1" actId="20577"/>
          <ac:spMkLst>
            <pc:docMk/>
            <pc:sldMk cId="1642311691" sldId="306"/>
            <ac:spMk id="3" creationId="{3CE4CB00-FD8D-3188-DA72-062910071156}"/>
          </ac:spMkLst>
        </pc:spChg>
      </pc:sldChg>
    </pc:docChg>
  </pc:docChgLst>
  <pc:docChgLst>
    <pc:chgData name="mccauley.kayla@epa.gov" userId="S::urn:spo:guest#mccauley.kayla@epa.gov::" providerId="AD" clId="Web-{164FCCFE-0BC5-BC5E-3353-A17DEDD93AFD}"/>
    <pc:docChg chg="mod">
      <pc:chgData name="mccauley.kayla@epa.gov" userId="S::urn:spo:guest#mccauley.kayla@epa.gov::" providerId="AD" clId="Web-{164FCCFE-0BC5-BC5E-3353-A17DEDD93AFD}" dt="2022-12-09T21:54:39.163" v="4"/>
      <pc:docMkLst>
        <pc:docMk/>
      </pc:docMkLst>
      <pc:sldChg chg="addCm">
        <pc:chgData name="mccauley.kayla@epa.gov" userId="S::urn:spo:guest#mccauley.kayla@epa.gov::" providerId="AD" clId="Web-{164FCCFE-0BC5-BC5E-3353-A17DEDD93AFD}" dt="2022-12-09T21:54:39.163" v="4"/>
        <pc:sldMkLst>
          <pc:docMk/>
          <pc:sldMk cId="172758297" sldId="291"/>
        </pc:sldMkLst>
      </pc:sldChg>
      <pc:sldChg chg="addCm">
        <pc:chgData name="mccauley.kayla@epa.gov" userId="S::urn:spo:guest#mccauley.kayla@epa.gov::" providerId="AD" clId="Web-{164FCCFE-0BC5-BC5E-3353-A17DEDD93AFD}" dt="2022-12-09T21:52:23.895" v="2"/>
        <pc:sldMkLst>
          <pc:docMk/>
          <pc:sldMk cId="1828184242" sldId="606"/>
        </pc:sldMkLst>
      </pc:sldChg>
      <pc:sldChg chg="addCm modCm">
        <pc:chgData name="mccauley.kayla@epa.gov" userId="S::urn:spo:guest#mccauley.kayla@epa.gov::" providerId="AD" clId="Web-{164FCCFE-0BC5-BC5E-3353-A17DEDD93AFD}" dt="2022-12-09T21:52:38.818" v="3"/>
        <pc:sldMkLst>
          <pc:docMk/>
          <pc:sldMk cId="854673376" sldId="607"/>
        </pc:sldMkLst>
      </pc:sldChg>
    </pc:docChg>
  </pc:docChgLst>
  <pc:docChgLst>
    <pc:chgData name="Mei Collins" userId="f58710cf-9b7c-4342-a50c-dd3de50b0186" providerId="ADAL" clId="{8AA42FB0-9597-4E0A-B83E-FA6EE71C21F5}"/>
    <pc:docChg chg="custSel delSld modSld modSection">
      <pc:chgData name="Mei Collins" userId="f58710cf-9b7c-4342-a50c-dd3de50b0186" providerId="ADAL" clId="{8AA42FB0-9597-4E0A-B83E-FA6EE71C21F5}" dt="2023-03-06T21:29:09.430" v="4460"/>
      <pc:docMkLst>
        <pc:docMk/>
      </pc:docMkLst>
      <pc:sldChg chg="modSp mod modCm modNotesTx">
        <pc:chgData name="Mei Collins" userId="f58710cf-9b7c-4342-a50c-dd3de50b0186" providerId="ADAL" clId="{8AA42FB0-9597-4E0A-B83E-FA6EE71C21F5}" dt="2023-03-06T21:29:09.430" v="4460"/>
        <pc:sldMkLst>
          <pc:docMk/>
          <pc:sldMk cId="1088742732" sldId="269"/>
        </pc:sldMkLst>
        <pc:spChg chg="ord">
          <ac:chgData name="Mei Collins" userId="f58710cf-9b7c-4342-a50c-dd3de50b0186" providerId="ADAL" clId="{8AA42FB0-9597-4E0A-B83E-FA6EE71C21F5}" dt="2023-03-03T22:14:17.508" v="3929" actId="13244"/>
          <ac:spMkLst>
            <pc:docMk/>
            <pc:sldMk cId="1088742732" sldId="269"/>
            <ac:spMk id="5" creationId="{20CE60B5-7903-357F-362E-1F5F3C1D314E}"/>
          </ac:spMkLst>
        </pc:spChg>
        <pc:picChg chg="mod">
          <ac:chgData name="Mei Collins" userId="f58710cf-9b7c-4342-a50c-dd3de50b0186" providerId="ADAL" clId="{8AA42FB0-9597-4E0A-B83E-FA6EE71C21F5}" dt="2023-03-03T22:14:12.657" v="3928" actId="13244"/>
          <ac:picMkLst>
            <pc:docMk/>
            <pc:sldMk cId="1088742732" sldId="269"/>
            <ac:picMk id="1026" creationId="{69FEBA85-F150-2ADB-1907-FA0FF5B9CB56}"/>
          </ac:picMkLst>
        </pc:picChg>
      </pc:sldChg>
      <pc:sldChg chg="modSp">
        <pc:chgData name="Mei Collins" userId="f58710cf-9b7c-4342-a50c-dd3de50b0186" providerId="ADAL" clId="{8AA42FB0-9597-4E0A-B83E-FA6EE71C21F5}" dt="2023-03-03T21:56:36.711" v="3520" actId="962"/>
        <pc:sldMkLst>
          <pc:docMk/>
          <pc:sldMk cId="961226666" sldId="271"/>
        </pc:sldMkLst>
        <pc:graphicFrameChg chg="mod">
          <ac:chgData name="Mei Collins" userId="f58710cf-9b7c-4342-a50c-dd3de50b0186" providerId="ADAL" clId="{8AA42FB0-9597-4E0A-B83E-FA6EE71C21F5}" dt="2023-03-03T21:56:34.428" v="3519" actId="962"/>
          <ac:graphicFrameMkLst>
            <pc:docMk/>
            <pc:sldMk cId="961226666" sldId="271"/>
            <ac:graphicFrameMk id="6" creationId="{A2703F99-3C56-6908-9091-9C1A9CBF30CC}"/>
          </ac:graphicFrameMkLst>
        </pc:graphicFrameChg>
        <pc:graphicFrameChg chg="mod">
          <ac:chgData name="Mei Collins" userId="f58710cf-9b7c-4342-a50c-dd3de50b0186" providerId="ADAL" clId="{8AA42FB0-9597-4E0A-B83E-FA6EE71C21F5}" dt="2023-03-03T21:56:36.711" v="3520" actId="962"/>
          <ac:graphicFrameMkLst>
            <pc:docMk/>
            <pc:sldMk cId="961226666" sldId="271"/>
            <ac:graphicFrameMk id="10" creationId="{96E3D0F0-3D5A-4A3A-6084-1B307D024832}"/>
          </ac:graphicFrameMkLst>
        </pc:graphicFrameChg>
      </pc:sldChg>
      <pc:sldChg chg="modSp mod">
        <pc:chgData name="Mei Collins" userId="f58710cf-9b7c-4342-a50c-dd3de50b0186" providerId="ADAL" clId="{8AA42FB0-9597-4E0A-B83E-FA6EE71C21F5}" dt="2023-03-03T21:56:40.627" v="3521" actId="962"/>
        <pc:sldMkLst>
          <pc:docMk/>
          <pc:sldMk cId="3250024207" sldId="272"/>
        </pc:sldMkLst>
        <pc:cxnChg chg="mod">
          <ac:chgData name="Mei Collins" userId="f58710cf-9b7c-4342-a50c-dd3de50b0186" providerId="ADAL" clId="{8AA42FB0-9597-4E0A-B83E-FA6EE71C21F5}" dt="2023-03-03T21:56:40.627" v="3521" actId="962"/>
          <ac:cxnSpMkLst>
            <pc:docMk/>
            <pc:sldMk cId="3250024207" sldId="272"/>
            <ac:cxnSpMk id="6" creationId="{E50F2607-1FED-FBA7-433D-9E5D5CA56F87}"/>
          </ac:cxnSpMkLst>
        </pc:cxnChg>
      </pc:sldChg>
      <pc:sldChg chg="addSp modSp mod">
        <pc:chgData name="Mei Collins" userId="f58710cf-9b7c-4342-a50c-dd3de50b0186" providerId="ADAL" clId="{8AA42FB0-9597-4E0A-B83E-FA6EE71C21F5}" dt="2023-03-03T22:14:59.076" v="3936" actId="962"/>
        <pc:sldMkLst>
          <pc:docMk/>
          <pc:sldMk cId="564757124" sldId="276"/>
        </pc:sldMkLst>
        <pc:spChg chg="add mod ord">
          <ac:chgData name="Mei Collins" userId="f58710cf-9b7c-4342-a50c-dd3de50b0186" providerId="ADAL" clId="{8AA42FB0-9597-4E0A-B83E-FA6EE71C21F5}" dt="2023-03-03T22:14:37.019" v="3931" actId="13244"/>
          <ac:spMkLst>
            <pc:docMk/>
            <pc:sldMk cId="564757124" sldId="276"/>
            <ac:spMk id="2" creationId="{DC1EE7D7-AA4E-E391-E6F4-108584846450}"/>
          </ac:spMkLst>
        </pc:spChg>
        <pc:spChg chg="ord">
          <ac:chgData name="Mei Collins" userId="f58710cf-9b7c-4342-a50c-dd3de50b0186" providerId="ADAL" clId="{8AA42FB0-9597-4E0A-B83E-FA6EE71C21F5}" dt="2023-03-03T22:14:40.353" v="3932" actId="13244"/>
          <ac:spMkLst>
            <pc:docMk/>
            <pc:sldMk cId="564757124" sldId="276"/>
            <ac:spMk id="4" creationId="{A0E2A790-4A82-352D-09EC-3F748151CEB1}"/>
          </ac:spMkLst>
        </pc:spChg>
        <pc:graphicFrameChg chg="mod">
          <ac:chgData name="Mei Collins" userId="f58710cf-9b7c-4342-a50c-dd3de50b0186" providerId="ADAL" clId="{8AA42FB0-9597-4E0A-B83E-FA6EE71C21F5}" dt="2023-03-03T22:14:59.076" v="3936" actId="962"/>
          <ac:graphicFrameMkLst>
            <pc:docMk/>
            <pc:sldMk cId="564757124" sldId="276"/>
            <ac:graphicFrameMk id="9" creationId="{4764ECFF-00F0-370C-6965-3BCA19C5541C}"/>
          </ac:graphicFrameMkLst>
        </pc:graphicFrameChg>
      </pc:sldChg>
      <pc:sldChg chg="modSp">
        <pc:chgData name="Mei Collins" userId="f58710cf-9b7c-4342-a50c-dd3de50b0186" providerId="ADAL" clId="{8AA42FB0-9597-4E0A-B83E-FA6EE71C21F5}" dt="2023-03-03T21:56:46.032" v="3523" actId="962"/>
        <pc:sldMkLst>
          <pc:docMk/>
          <pc:sldMk cId="2679410684" sldId="277"/>
        </pc:sldMkLst>
        <pc:graphicFrameChg chg="mod">
          <ac:chgData name="Mei Collins" userId="f58710cf-9b7c-4342-a50c-dd3de50b0186" providerId="ADAL" clId="{8AA42FB0-9597-4E0A-B83E-FA6EE71C21F5}" dt="2023-03-03T21:56:46.032" v="3523" actId="962"/>
          <ac:graphicFrameMkLst>
            <pc:docMk/>
            <pc:sldMk cId="2679410684" sldId="277"/>
            <ac:graphicFrameMk id="5" creationId="{B9DDE9D4-854E-2135-D27F-49134EF1BE4A}"/>
          </ac:graphicFrameMkLst>
        </pc:graphicFrameChg>
      </pc:sldChg>
      <pc:sldChg chg="modSp mod">
        <pc:chgData name="Mei Collins" userId="f58710cf-9b7c-4342-a50c-dd3de50b0186" providerId="ADAL" clId="{8AA42FB0-9597-4E0A-B83E-FA6EE71C21F5}" dt="2023-03-06T21:21:44.910" v="3965" actId="1076"/>
        <pc:sldMkLst>
          <pc:docMk/>
          <pc:sldMk cId="1303912032" sldId="279"/>
        </pc:sldMkLst>
        <pc:spChg chg="ord">
          <ac:chgData name="Mei Collins" userId="f58710cf-9b7c-4342-a50c-dd3de50b0186" providerId="ADAL" clId="{8AA42FB0-9597-4E0A-B83E-FA6EE71C21F5}" dt="2023-03-03T22:30:12.991" v="3959" actId="13244"/>
          <ac:spMkLst>
            <pc:docMk/>
            <pc:sldMk cId="1303912032" sldId="279"/>
            <ac:spMk id="6" creationId="{CDE4F719-4A14-EADD-9E65-6F6730FDD101}"/>
          </ac:spMkLst>
        </pc:spChg>
        <pc:picChg chg="mod ord">
          <ac:chgData name="Mei Collins" userId="f58710cf-9b7c-4342-a50c-dd3de50b0186" providerId="ADAL" clId="{8AA42FB0-9597-4E0A-B83E-FA6EE71C21F5}" dt="2023-03-06T21:21:44.910" v="3965" actId="1076"/>
          <ac:picMkLst>
            <pc:docMk/>
            <pc:sldMk cId="1303912032" sldId="279"/>
            <ac:picMk id="5" creationId="{D5AC9AA5-ADFF-F984-2AFA-030379649EF2}"/>
          </ac:picMkLst>
        </pc:picChg>
      </pc:sldChg>
      <pc:sldChg chg="modSp mod">
        <pc:chgData name="Mei Collins" userId="f58710cf-9b7c-4342-a50c-dd3de50b0186" providerId="ADAL" clId="{8AA42FB0-9597-4E0A-B83E-FA6EE71C21F5}" dt="2023-03-03T22:16:29.117" v="3945" actId="13244"/>
        <pc:sldMkLst>
          <pc:docMk/>
          <pc:sldMk cId="2230954817" sldId="283"/>
        </pc:sldMkLst>
        <pc:spChg chg="ord">
          <ac:chgData name="Mei Collins" userId="f58710cf-9b7c-4342-a50c-dd3de50b0186" providerId="ADAL" clId="{8AA42FB0-9597-4E0A-B83E-FA6EE71C21F5}" dt="2023-03-03T22:16:27.529" v="3944" actId="13244"/>
          <ac:spMkLst>
            <pc:docMk/>
            <pc:sldMk cId="2230954817" sldId="283"/>
            <ac:spMk id="4" creationId="{A0E2A790-4A82-352D-09EC-3F748151CEB1}"/>
          </ac:spMkLst>
        </pc:spChg>
        <pc:picChg chg="mod ord">
          <ac:chgData name="Mei Collins" userId="f58710cf-9b7c-4342-a50c-dd3de50b0186" providerId="ADAL" clId="{8AA42FB0-9597-4E0A-B83E-FA6EE71C21F5}" dt="2023-03-03T22:16:29.117" v="3945" actId="13244"/>
          <ac:picMkLst>
            <pc:docMk/>
            <pc:sldMk cId="2230954817" sldId="283"/>
            <ac:picMk id="5" creationId="{00DA01B8-9EAC-8294-C8D7-282F35177CD5}"/>
          </ac:picMkLst>
        </pc:picChg>
      </pc:sldChg>
      <pc:sldChg chg="modSp mod">
        <pc:chgData name="Mei Collins" userId="f58710cf-9b7c-4342-a50c-dd3de50b0186" providerId="ADAL" clId="{8AA42FB0-9597-4E0A-B83E-FA6EE71C21F5}" dt="2023-03-03T22:16:49.221" v="3947" actId="13244"/>
        <pc:sldMkLst>
          <pc:docMk/>
          <pc:sldMk cId="4293936371" sldId="284"/>
        </pc:sldMkLst>
        <pc:spChg chg="ord">
          <ac:chgData name="Mei Collins" userId="f58710cf-9b7c-4342-a50c-dd3de50b0186" providerId="ADAL" clId="{8AA42FB0-9597-4E0A-B83E-FA6EE71C21F5}" dt="2023-03-03T22:16:47.478" v="3946" actId="13244"/>
          <ac:spMkLst>
            <pc:docMk/>
            <pc:sldMk cId="4293936371" sldId="284"/>
            <ac:spMk id="4" creationId="{A0E2A790-4A82-352D-09EC-3F748151CEB1}"/>
          </ac:spMkLst>
        </pc:spChg>
        <pc:picChg chg="mod ord">
          <ac:chgData name="Mei Collins" userId="f58710cf-9b7c-4342-a50c-dd3de50b0186" providerId="ADAL" clId="{8AA42FB0-9597-4E0A-B83E-FA6EE71C21F5}" dt="2023-03-03T22:16:49.221" v="3947" actId="13244"/>
          <ac:picMkLst>
            <pc:docMk/>
            <pc:sldMk cId="4293936371" sldId="284"/>
            <ac:picMk id="5" creationId="{7FE06F74-25CB-CB29-8674-D7729B0F3243}"/>
          </ac:picMkLst>
        </pc:picChg>
      </pc:sldChg>
      <pc:sldChg chg="modSp mod">
        <pc:chgData name="Mei Collins" userId="f58710cf-9b7c-4342-a50c-dd3de50b0186" providerId="ADAL" clId="{8AA42FB0-9597-4E0A-B83E-FA6EE71C21F5}" dt="2023-03-03T22:17:05.327" v="3949" actId="13244"/>
        <pc:sldMkLst>
          <pc:docMk/>
          <pc:sldMk cId="413967512" sldId="285"/>
        </pc:sldMkLst>
        <pc:spChg chg="ord">
          <ac:chgData name="Mei Collins" userId="f58710cf-9b7c-4342-a50c-dd3de50b0186" providerId="ADAL" clId="{8AA42FB0-9597-4E0A-B83E-FA6EE71C21F5}" dt="2023-03-03T22:17:00.491" v="3948" actId="13244"/>
          <ac:spMkLst>
            <pc:docMk/>
            <pc:sldMk cId="413967512" sldId="285"/>
            <ac:spMk id="2" creationId="{08EA6CFD-B142-1901-E84D-5154ACBE59BD}"/>
          </ac:spMkLst>
        </pc:spChg>
        <pc:spChg chg="ord">
          <ac:chgData name="Mei Collins" userId="f58710cf-9b7c-4342-a50c-dd3de50b0186" providerId="ADAL" clId="{8AA42FB0-9597-4E0A-B83E-FA6EE71C21F5}" dt="2023-03-03T22:17:05.327" v="3949" actId="13244"/>
          <ac:spMkLst>
            <pc:docMk/>
            <pc:sldMk cId="413967512" sldId="285"/>
            <ac:spMk id="3" creationId="{035E216B-ED4A-612C-0B5C-94E48DC6F5BC}"/>
          </ac:spMkLst>
        </pc:spChg>
        <pc:picChg chg="mod">
          <ac:chgData name="Mei Collins" userId="f58710cf-9b7c-4342-a50c-dd3de50b0186" providerId="ADAL" clId="{8AA42FB0-9597-4E0A-B83E-FA6EE71C21F5}" dt="2023-03-03T21:34:40.268" v="2564" actId="962"/>
          <ac:picMkLst>
            <pc:docMk/>
            <pc:sldMk cId="413967512" sldId="285"/>
            <ac:picMk id="5" creationId="{12EF98A9-12D2-4A38-3561-AB59EC192DE0}"/>
          </ac:picMkLst>
        </pc:picChg>
      </pc:sldChg>
      <pc:sldChg chg="modSp mod">
        <pc:chgData name="Mei Collins" userId="f58710cf-9b7c-4342-a50c-dd3de50b0186" providerId="ADAL" clId="{8AA42FB0-9597-4E0A-B83E-FA6EE71C21F5}" dt="2023-03-03T22:17:16.154" v="3950" actId="13244"/>
        <pc:sldMkLst>
          <pc:docMk/>
          <pc:sldMk cId="143994355" sldId="286"/>
        </pc:sldMkLst>
        <pc:spChg chg="ord">
          <ac:chgData name="Mei Collins" userId="f58710cf-9b7c-4342-a50c-dd3de50b0186" providerId="ADAL" clId="{8AA42FB0-9597-4E0A-B83E-FA6EE71C21F5}" dt="2023-03-03T22:17:16.154" v="3950" actId="13244"/>
          <ac:spMkLst>
            <pc:docMk/>
            <pc:sldMk cId="143994355" sldId="286"/>
            <ac:spMk id="4" creationId="{A0E2A790-4A82-352D-09EC-3F748151CEB1}"/>
          </ac:spMkLst>
        </pc:spChg>
        <pc:picChg chg="mod">
          <ac:chgData name="Mei Collins" userId="f58710cf-9b7c-4342-a50c-dd3de50b0186" providerId="ADAL" clId="{8AA42FB0-9597-4E0A-B83E-FA6EE71C21F5}" dt="2023-03-03T21:35:24.219" v="2820" actId="962"/>
          <ac:picMkLst>
            <pc:docMk/>
            <pc:sldMk cId="143994355" sldId="286"/>
            <ac:picMk id="5" creationId="{FED9E9CE-FEC5-D48A-82A3-DA02C3D04573}"/>
          </ac:picMkLst>
        </pc:picChg>
      </pc:sldChg>
      <pc:sldChg chg="modSp mod">
        <pc:chgData name="Mei Collins" userId="f58710cf-9b7c-4342-a50c-dd3de50b0186" providerId="ADAL" clId="{8AA42FB0-9597-4E0A-B83E-FA6EE71C21F5}" dt="2023-03-03T22:29:56.477" v="3957" actId="13244"/>
        <pc:sldMkLst>
          <pc:docMk/>
          <pc:sldMk cId="488264650" sldId="287"/>
        </pc:sldMkLst>
        <pc:spChg chg="ord">
          <ac:chgData name="Mei Collins" userId="f58710cf-9b7c-4342-a50c-dd3de50b0186" providerId="ADAL" clId="{8AA42FB0-9597-4E0A-B83E-FA6EE71C21F5}" dt="2023-03-03T22:29:47.517" v="3955" actId="13244"/>
          <ac:spMkLst>
            <pc:docMk/>
            <pc:sldMk cId="488264650" sldId="287"/>
            <ac:spMk id="6" creationId="{4A87930D-A684-6DFC-40DF-D6535A3797DC}"/>
          </ac:spMkLst>
        </pc:spChg>
        <pc:spChg chg="ord">
          <ac:chgData name="Mei Collins" userId="f58710cf-9b7c-4342-a50c-dd3de50b0186" providerId="ADAL" clId="{8AA42FB0-9597-4E0A-B83E-FA6EE71C21F5}" dt="2023-03-03T22:29:49.388" v="3956" actId="13244"/>
          <ac:spMkLst>
            <pc:docMk/>
            <pc:sldMk cId="488264650" sldId="287"/>
            <ac:spMk id="7" creationId="{3BB11FF6-C36F-F6E7-18AC-2FE5C395A0D6}"/>
          </ac:spMkLst>
        </pc:spChg>
        <pc:spChg chg="ord">
          <ac:chgData name="Mei Collins" userId="f58710cf-9b7c-4342-a50c-dd3de50b0186" providerId="ADAL" clId="{8AA42FB0-9597-4E0A-B83E-FA6EE71C21F5}" dt="2023-03-03T22:29:56.477" v="3957" actId="13244"/>
          <ac:spMkLst>
            <pc:docMk/>
            <pc:sldMk cId="488264650" sldId="287"/>
            <ac:spMk id="8" creationId="{B68CB0EB-AD88-3DFD-9883-2FF0FD002934}"/>
          </ac:spMkLst>
        </pc:spChg>
        <pc:picChg chg="mod ord">
          <ac:chgData name="Mei Collins" userId="f58710cf-9b7c-4342-a50c-dd3de50b0186" providerId="ADAL" clId="{8AA42FB0-9597-4E0A-B83E-FA6EE71C21F5}" dt="2023-03-03T22:29:45.019" v="3954" actId="13244"/>
          <ac:picMkLst>
            <pc:docMk/>
            <pc:sldMk cId="488264650" sldId="287"/>
            <ac:picMk id="5" creationId="{621C8686-FEF6-41F5-6D80-7AFE7E162731}"/>
          </ac:picMkLst>
        </pc:picChg>
      </pc:sldChg>
      <pc:sldChg chg="del">
        <pc:chgData name="Mei Collins" userId="f58710cf-9b7c-4342-a50c-dd3de50b0186" providerId="ADAL" clId="{8AA42FB0-9597-4E0A-B83E-FA6EE71C21F5}" dt="2023-03-03T21:17:41.905" v="0" actId="47"/>
        <pc:sldMkLst>
          <pc:docMk/>
          <pc:sldMk cId="1750887547" sldId="290"/>
        </pc:sldMkLst>
      </pc:sldChg>
      <pc:sldChg chg="modSp mod">
        <pc:chgData name="Mei Collins" userId="f58710cf-9b7c-4342-a50c-dd3de50b0186" providerId="ADAL" clId="{8AA42FB0-9597-4E0A-B83E-FA6EE71C21F5}" dt="2023-03-03T22:30:47.005" v="3962" actId="13244"/>
        <pc:sldMkLst>
          <pc:docMk/>
          <pc:sldMk cId="172758297" sldId="291"/>
        </pc:sldMkLst>
        <pc:spChg chg="ord">
          <ac:chgData name="Mei Collins" userId="f58710cf-9b7c-4342-a50c-dd3de50b0186" providerId="ADAL" clId="{8AA42FB0-9597-4E0A-B83E-FA6EE71C21F5}" dt="2023-03-03T22:30:47.005" v="3962" actId="13244"/>
          <ac:spMkLst>
            <pc:docMk/>
            <pc:sldMk cId="172758297" sldId="291"/>
            <ac:spMk id="5" creationId="{9E011CF5-C130-CED8-DAA5-147C7069BDB4}"/>
          </ac:spMkLst>
        </pc:spChg>
        <pc:picChg chg="mod">
          <ac:chgData name="Mei Collins" userId="f58710cf-9b7c-4342-a50c-dd3de50b0186" providerId="ADAL" clId="{8AA42FB0-9597-4E0A-B83E-FA6EE71C21F5}" dt="2023-03-03T22:30:45.071" v="3961" actId="13244"/>
          <ac:picMkLst>
            <pc:docMk/>
            <pc:sldMk cId="172758297" sldId="291"/>
            <ac:picMk id="3074" creationId="{A762CAAE-09E1-3F93-4162-3BFE9EAA4C5E}"/>
          </ac:picMkLst>
        </pc:picChg>
      </pc:sldChg>
      <pc:sldChg chg="modSp mod">
        <pc:chgData name="Mei Collins" userId="f58710cf-9b7c-4342-a50c-dd3de50b0186" providerId="ADAL" clId="{8AA42FB0-9597-4E0A-B83E-FA6EE71C21F5}" dt="2023-03-03T22:31:00.211" v="3963" actId="13244"/>
        <pc:sldMkLst>
          <pc:docMk/>
          <pc:sldMk cId="3369661952" sldId="292"/>
        </pc:sldMkLst>
        <pc:spChg chg="ord">
          <ac:chgData name="Mei Collins" userId="f58710cf-9b7c-4342-a50c-dd3de50b0186" providerId="ADAL" clId="{8AA42FB0-9597-4E0A-B83E-FA6EE71C21F5}" dt="2023-03-03T22:31:00.211" v="3963" actId="13244"/>
          <ac:spMkLst>
            <pc:docMk/>
            <pc:sldMk cId="3369661952" sldId="292"/>
            <ac:spMk id="4" creationId="{A0E2A790-4A82-352D-09EC-3F748151CEB1}"/>
          </ac:spMkLst>
        </pc:spChg>
        <pc:picChg chg="mod">
          <ac:chgData name="Mei Collins" userId="f58710cf-9b7c-4342-a50c-dd3de50b0186" providerId="ADAL" clId="{8AA42FB0-9597-4E0A-B83E-FA6EE71C21F5}" dt="2023-03-03T21:46:24.834" v="3517" actId="962"/>
          <ac:picMkLst>
            <pc:docMk/>
            <pc:sldMk cId="3369661952" sldId="292"/>
            <ac:picMk id="5122" creationId="{642C1287-521B-C9B9-2931-CC3304F3A8EE}"/>
          </ac:picMkLst>
        </pc:picChg>
        <pc:picChg chg="mod">
          <ac:chgData name="Mei Collins" userId="f58710cf-9b7c-4342-a50c-dd3de50b0186" providerId="ADAL" clId="{8AA42FB0-9597-4E0A-B83E-FA6EE71C21F5}" dt="2023-03-03T21:57:46.745" v="3763" actId="962"/>
          <ac:picMkLst>
            <pc:docMk/>
            <pc:sldMk cId="3369661952" sldId="292"/>
            <ac:picMk id="5124" creationId="{5D4D4F78-3BAF-53FE-DC9D-E6F938FCA9EA}"/>
          </ac:picMkLst>
        </pc:picChg>
      </pc:sldChg>
      <pc:sldChg chg="modSp mod">
        <pc:chgData name="Mei Collins" userId="f58710cf-9b7c-4342-a50c-dd3de50b0186" providerId="ADAL" clId="{8AA42FB0-9597-4E0A-B83E-FA6EE71C21F5}" dt="2023-03-03T22:31:17.475" v="3964" actId="13244"/>
        <pc:sldMkLst>
          <pc:docMk/>
          <pc:sldMk cId="2115427417" sldId="293"/>
        </pc:sldMkLst>
        <pc:spChg chg="ord">
          <ac:chgData name="Mei Collins" userId="f58710cf-9b7c-4342-a50c-dd3de50b0186" providerId="ADAL" clId="{8AA42FB0-9597-4E0A-B83E-FA6EE71C21F5}" dt="2023-03-03T22:31:17.475" v="3964" actId="13244"/>
          <ac:spMkLst>
            <pc:docMk/>
            <pc:sldMk cId="2115427417" sldId="293"/>
            <ac:spMk id="4" creationId="{A0E2A790-4A82-352D-09EC-3F748151CEB1}"/>
          </ac:spMkLst>
        </pc:spChg>
        <pc:graphicFrameChg chg="mod">
          <ac:chgData name="Mei Collins" userId="f58710cf-9b7c-4342-a50c-dd3de50b0186" providerId="ADAL" clId="{8AA42FB0-9597-4E0A-B83E-FA6EE71C21F5}" dt="2023-03-03T21:57:57.890" v="3764" actId="962"/>
          <ac:graphicFrameMkLst>
            <pc:docMk/>
            <pc:sldMk cId="2115427417" sldId="293"/>
            <ac:graphicFrameMk id="5" creationId="{295A2F17-A025-22F6-8807-B9213E74B494}"/>
          </ac:graphicFrameMkLst>
        </pc:graphicFrameChg>
      </pc:sldChg>
      <pc:sldChg chg="modSp">
        <pc:chgData name="Mei Collins" userId="f58710cf-9b7c-4342-a50c-dd3de50b0186" providerId="ADAL" clId="{8AA42FB0-9597-4E0A-B83E-FA6EE71C21F5}" dt="2023-03-03T21:56:32.200" v="3518" actId="962"/>
        <pc:sldMkLst>
          <pc:docMk/>
          <pc:sldMk cId="1018924083" sldId="295"/>
        </pc:sldMkLst>
        <pc:graphicFrameChg chg="mod">
          <ac:chgData name="Mei Collins" userId="f58710cf-9b7c-4342-a50c-dd3de50b0186" providerId="ADAL" clId="{8AA42FB0-9597-4E0A-B83E-FA6EE71C21F5}" dt="2023-03-03T21:56:32.200" v="3518" actId="962"/>
          <ac:graphicFrameMkLst>
            <pc:docMk/>
            <pc:sldMk cId="1018924083" sldId="295"/>
            <ac:graphicFrameMk id="5" creationId="{DA82CBE4-023A-DD80-5479-8D66B5E8409C}"/>
          </ac:graphicFrameMkLst>
        </pc:graphicFrameChg>
      </pc:sldChg>
      <pc:sldChg chg="modSp mod">
        <pc:chgData name="Mei Collins" userId="f58710cf-9b7c-4342-a50c-dd3de50b0186" providerId="ADAL" clId="{8AA42FB0-9597-4E0A-B83E-FA6EE71C21F5}" dt="2023-03-03T22:17:28.415" v="3951" actId="13244"/>
        <pc:sldMkLst>
          <pc:docMk/>
          <pc:sldMk cId="1625648508" sldId="297"/>
        </pc:sldMkLst>
        <pc:spChg chg="ord">
          <ac:chgData name="Mei Collins" userId="f58710cf-9b7c-4342-a50c-dd3de50b0186" providerId="ADAL" clId="{8AA42FB0-9597-4E0A-B83E-FA6EE71C21F5}" dt="2023-03-03T22:17:28.415" v="3951" actId="13244"/>
          <ac:spMkLst>
            <pc:docMk/>
            <pc:sldMk cId="1625648508" sldId="297"/>
            <ac:spMk id="4" creationId="{9A001533-99E6-60EE-3FD8-56F1C66B06EE}"/>
          </ac:spMkLst>
        </pc:spChg>
      </pc:sldChg>
      <pc:sldChg chg="modSp">
        <pc:chgData name="Mei Collins" userId="f58710cf-9b7c-4342-a50c-dd3de50b0186" providerId="ADAL" clId="{8AA42FB0-9597-4E0A-B83E-FA6EE71C21F5}" dt="2023-03-03T21:57:13.700" v="3531" actId="962"/>
        <pc:sldMkLst>
          <pc:docMk/>
          <pc:sldMk cId="1885949274" sldId="299"/>
        </pc:sldMkLst>
        <pc:graphicFrameChg chg="mod">
          <ac:chgData name="Mei Collins" userId="f58710cf-9b7c-4342-a50c-dd3de50b0186" providerId="ADAL" clId="{8AA42FB0-9597-4E0A-B83E-FA6EE71C21F5}" dt="2023-03-03T21:57:13.700" v="3531" actId="962"/>
          <ac:graphicFrameMkLst>
            <pc:docMk/>
            <pc:sldMk cId="1885949274" sldId="299"/>
            <ac:graphicFrameMk id="5" creationId="{B2C6ABF0-CCB8-3C61-A2A4-223676ED5FCE}"/>
          </ac:graphicFrameMkLst>
        </pc:graphicFrameChg>
      </pc:sldChg>
      <pc:sldChg chg="modSp mod">
        <pc:chgData name="Mei Collins" userId="f58710cf-9b7c-4342-a50c-dd3de50b0186" providerId="ADAL" clId="{8AA42FB0-9597-4E0A-B83E-FA6EE71C21F5}" dt="2023-03-03T22:29:27.945" v="3953" actId="13244"/>
        <pc:sldMkLst>
          <pc:docMk/>
          <pc:sldMk cId="1628026047" sldId="304"/>
        </pc:sldMkLst>
        <pc:spChg chg="ord">
          <ac:chgData name="Mei Collins" userId="f58710cf-9b7c-4342-a50c-dd3de50b0186" providerId="ADAL" clId="{8AA42FB0-9597-4E0A-B83E-FA6EE71C21F5}" dt="2023-03-03T22:29:27.945" v="3953" actId="13244"/>
          <ac:spMkLst>
            <pc:docMk/>
            <pc:sldMk cId="1628026047" sldId="304"/>
            <ac:spMk id="4" creationId="{885EEEC1-4F7A-C989-27CF-26B0226A62F1}"/>
          </ac:spMkLst>
        </pc:spChg>
        <pc:picChg chg="mod">
          <ac:chgData name="Mei Collins" userId="f58710cf-9b7c-4342-a50c-dd3de50b0186" providerId="ADAL" clId="{8AA42FB0-9597-4E0A-B83E-FA6EE71C21F5}" dt="2023-03-03T21:37:14.159" v="3002" actId="962"/>
          <ac:picMkLst>
            <pc:docMk/>
            <pc:sldMk cId="1628026047" sldId="304"/>
            <ac:picMk id="8" creationId="{B29A9FCE-7DB7-DF01-2B64-7313884BEA23}"/>
          </ac:picMkLst>
        </pc:picChg>
      </pc:sldChg>
      <pc:sldChg chg="addSp delSp modSp mod">
        <pc:chgData name="Mei Collins" userId="f58710cf-9b7c-4342-a50c-dd3de50b0186" providerId="ADAL" clId="{8AA42FB0-9597-4E0A-B83E-FA6EE71C21F5}" dt="2023-03-03T22:13:55.718" v="3927" actId="13244"/>
        <pc:sldMkLst>
          <pc:docMk/>
          <pc:sldMk cId="1808497102" sldId="308"/>
        </pc:sldMkLst>
        <pc:spChg chg="add mod ord">
          <ac:chgData name="Mei Collins" userId="f58710cf-9b7c-4342-a50c-dd3de50b0186" providerId="ADAL" clId="{8AA42FB0-9597-4E0A-B83E-FA6EE71C21F5}" dt="2023-03-03T22:13:55.718" v="3927" actId="13244"/>
          <ac:spMkLst>
            <pc:docMk/>
            <pc:sldMk cId="1808497102" sldId="308"/>
            <ac:spMk id="2" creationId="{514B3487-9575-47C1-A305-FBBB5D2655AD}"/>
          </ac:spMkLst>
        </pc:spChg>
        <pc:spChg chg="del">
          <ac:chgData name="Mei Collins" userId="f58710cf-9b7c-4342-a50c-dd3de50b0186" providerId="ADAL" clId="{8AA42FB0-9597-4E0A-B83E-FA6EE71C21F5}" dt="2023-03-03T21:58:04.427" v="3765" actId="478"/>
          <ac:spMkLst>
            <pc:docMk/>
            <pc:sldMk cId="1808497102" sldId="308"/>
            <ac:spMk id="6" creationId="{A12BFA7B-A874-2FE6-7B57-73092EC5934D}"/>
          </ac:spMkLst>
        </pc:spChg>
      </pc:sldChg>
      <pc:sldChg chg="addSp delSp modSp mod">
        <pc:chgData name="Mei Collins" userId="f58710cf-9b7c-4342-a50c-dd3de50b0186" providerId="ADAL" clId="{8AA42FB0-9597-4E0A-B83E-FA6EE71C21F5}" dt="2023-03-03T22:14:25.406" v="3930" actId="13244"/>
        <pc:sldMkLst>
          <pc:docMk/>
          <pc:sldMk cId="407462895" sldId="309"/>
        </pc:sldMkLst>
        <pc:spChg chg="add mod ord">
          <ac:chgData name="Mei Collins" userId="f58710cf-9b7c-4342-a50c-dd3de50b0186" providerId="ADAL" clId="{8AA42FB0-9597-4E0A-B83E-FA6EE71C21F5}" dt="2023-03-03T22:14:25.406" v="3930" actId="13244"/>
          <ac:spMkLst>
            <pc:docMk/>
            <pc:sldMk cId="407462895" sldId="309"/>
            <ac:spMk id="2" creationId="{5189EA27-66D4-6ADB-F4B5-0C4DC7EB417F}"/>
          </ac:spMkLst>
        </pc:spChg>
        <pc:spChg chg="del">
          <ac:chgData name="Mei Collins" userId="f58710cf-9b7c-4342-a50c-dd3de50b0186" providerId="ADAL" clId="{8AA42FB0-9597-4E0A-B83E-FA6EE71C21F5}" dt="2023-03-03T21:58:15.684" v="3792" actId="478"/>
          <ac:spMkLst>
            <pc:docMk/>
            <pc:sldMk cId="407462895" sldId="309"/>
            <ac:spMk id="6" creationId="{970E8C71-E089-67F9-7349-1718829C31B3}"/>
          </ac:spMkLst>
        </pc:spChg>
      </pc:sldChg>
      <pc:sldChg chg="addSp delSp modSp mod">
        <pc:chgData name="Mei Collins" userId="f58710cf-9b7c-4342-a50c-dd3de50b0186" providerId="ADAL" clId="{8AA42FB0-9597-4E0A-B83E-FA6EE71C21F5}" dt="2023-03-03T22:17:43.896" v="3952" actId="13244"/>
        <pc:sldMkLst>
          <pc:docMk/>
          <pc:sldMk cId="3303155488" sldId="310"/>
        </pc:sldMkLst>
        <pc:spChg chg="add mod ord">
          <ac:chgData name="Mei Collins" userId="f58710cf-9b7c-4342-a50c-dd3de50b0186" providerId="ADAL" clId="{8AA42FB0-9597-4E0A-B83E-FA6EE71C21F5}" dt="2023-03-03T22:17:43.896" v="3952" actId="13244"/>
          <ac:spMkLst>
            <pc:docMk/>
            <pc:sldMk cId="3303155488" sldId="310"/>
            <ac:spMk id="2" creationId="{4E1CA63F-36C5-3027-F9E7-107D5481967C}"/>
          </ac:spMkLst>
        </pc:spChg>
        <pc:spChg chg="del">
          <ac:chgData name="Mei Collins" userId="f58710cf-9b7c-4342-a50c-dd3de50b0186" providerId="ADAL" clId="{8AA42FB0-9597-4E0A-B83E-FA6EE71C21F5}" dt="2023-03-03T21:58:58.052" v="3884" actId="478"/>
          <ac:spMkLst>
            <pc:docMk/>
            <pc:sldMk cId="3303155488" sldId="310"/>
            <ac:spMk id="6" creationId="{ACA4AE68-12FF-179F-3FCF-02B1D404A393}"/>
          </ac:spMkLst>
        </pc:spChg>
      </pc:sldChg>
      <pc:sldChg chg="addSp delSp modSp mod">
        <pc:chgData name="Mei Collins" userId="f58710cf-9b7c-4342-a50c-dd3de50b0186" providerId="ADAL" clId="{8AA42FB0-9597-4E0A-B83E-FA6EE71C21F5}" dt="2023-03-03T22:30:25.875" v="3960" actId="13244"/>
        <pc:sldMkLst>
          <pc:docMk/>
          <pc:sldMk cId="2234553719" sldId="311"/>
        </pc:sldMkLst>
        <pc:spChg chg="add mod ord">
          <ac:chgData name="Mei Collins" userId="f58710cf-9b7c-4342-a50c-dd3de50b0186" providerId="ADAL" clId="{8AA42FB0-9597-4E0A-B83E-FA6EE71C21F5}" dt="2023-03-03T22:30:25.875" v="3960" actId="13244"/>
          <ac:spMkLst>
            <pc:docMk/>
            <pc:sldMk cId="2234553719" sldId="311"/>
            <ac:spMk id="2" creationId="{4DDE2408-D13F-BC58-5DFD-802E37FE123D}"/>
          </ac:spMkLst>
        </pc:spChg>
        <pc:spChg chg="del">
          <ac:chgData name="Mei Collins" userId="f58710cf-9b7c-4342-a50c-dd3de50b0186" providerId="ADAL" clId="{8AA42FB0-9597-4E0A-B83E-FA6EE71C21F5}" dt="2023-03-03T21:59:07.859" v="3904" actId="478"/>
          <ac:spMkLst>
            <pc:docMk/>
            <pc:sldMk cId="2234553719" sldId="311"/>
            <ac:spMk id="6" creationId="{20139562-B493-9278-5CC5-A43AA0CB0BC0}"/>
          </ac:spMkLst>
        </pc:spChg>
      </pc:sldChg>
      <pc:sldChg chg="modSp mod">
        <pc:chgData name="Mei Collins" userId="f58710cf-9b7c-4342-a50c-dd3de50b0186" providerId="ADAL" clId="{8AA42FB0-9597-4E0A-B83E-FA6EE71C21F5}" dt="2023-03-03T22:15:08.750" v="3937" actId="13244"/>
        <pc:sldMkLst>
          <pc:docMk/>
          <pc:sldMk cId="2789289088" sldId="602"/>
        </pc:sldMkLst>
        <pc:spChg chg="ord">
          <ac:chgData name="Mei Collins" userId="f58710cf-9b7c-4342-a50c-dd3de50b0186" providerId="ADAL" clId="{8AA42FB0-9597-4E0A-B83E-FA6EE71C21F5}" dt="2023-03-03T22:15:08.750" v="3937" actId="13244"/>
          <ac:spMkLst>
            <pc:docMk/>
            <pc:sldMk cId="2789289088" sldId="602"/>
            <ac:spMk id="4" creationId="{107C8818-1BE7-A2A2-3F81-8A9C8E930D1B}"/>
          </ac:spMkLst>
        </pc:spChg>
        <pc:picChg chg="mod">
          <ac:chgData name="Mei Collins" userId="f58710cf-9b7c-4342-a50c-dd3de50b0186" providerId="ADAL" clId="{8AA42FB0-9597-4E0A-B83E-FA6EE71C21F5}" dt="2023-03-03T21:26:37.792" v="838" actId="962"/>
          <ac:picMkLst>
            <pc:docMk/>
            <pc:sldMk cId="2789289088" sldId="602"/>
            <ac:picMk id="5" creationId="{1CB34657-DDA1-FFE7-E846-FF7AA7521449}"/>
          </ac:picMkLst>
        </pc:picChg>
      </pc:sldChg>
      <pc:sldChg chg="modSp">
        <pc:chgData name="Mei Collins" userId="f58710cf-9b7c-4342-a50c-dd3de50b0186" providerId="ADAL" clId="{8AA42FB0-9597-4E0A-B83E-FA6EE71C21F5}" dt="2023-03-03T21:56:48.937" v="3524" actId="962"/>
        <pc:sldMkLst>
          <pc:docMk/>
          <pc:sldMk cId="2075049767" sldId="603"/>
        </pc:sldMkLst>
        <pc:graphicFrameChg chg="mod">
          <ac:chgData name="Mei Collins" userId="f58710cf-9b7c-4342-a50c-dd3de50b0186" providerId="ADAL" clId="{8AA42FB0-9597-4E0A-B83E-FA6EE71C21F5}" dt="2023-03-03T21:56:48.937" v="3524" actId="962"/>
          <ac:graphicFrameMkLst>
            <pc:docMk/>
            <pc:sldMk cId="2075049767" sldId="603"/>
            <ac:graphicFrameMk id="5" creationId="{43FD0DF6-53CE-9658-EBD6-8CD54A63B784}"/>
          </ac:graphicFrameMkLst>
        </pc:graphicFrameChg>
      </pc:sldChg>
      <pc:sldChg chg="modSp">
        <pc:chgData name="Mei Collins" userId="f58710cf-9b7c-4342-a50c-dd3de50b0186" providerId="ADAL" clId="{8AA42FB0-9597-4E0A-B83E-FA6EE71C21F5}" dt="2023-03-03T21:56:51.376" v="3525" actId="962"/>
        <pc:sldMkLst>
          <pc:docMk/>
          <pc:sldMk cId="699987070" sldId="605"/>
        </pc:sldMkLst>
        <pc:graphicFrameChg chg="mod">
          <ac:chgData name="Mei Collins" userId="f58710cf-9b7c-4342-a50c-dd3de50b0186" providerId="ADAL" clId="{8AA42FB0-9597-4E0A-B83E-FA6EE71C21F5}" dt="2023-03-03T21:56:51.376" v="3525" actId="962"/>
          <ac:graphicFrameMkLst>
            <pc:docMk/>
            <pc:sldMk cId="699987070" sldId="605"/>
            <ac:graphicFrameMk id="6" creationId="{44F17190-AF30-BB63-A07B-C63566B223C7}"/>
          </ac:graphicFrameMkLst>
        </pc:graphicFrameChg>
      </pc:sldChg>
      <pc:sldChg chg="modSp mod">
        <pc:chgData name="Mei Collins" userId="f58710cf-9b7c-4342-a50c-dd3de50b0186" providerId="ADAL" clId="{8AA42FB0-9597-4E0A-B83E-FA6EE71C21F5}" dt="2023-03-03T22:15:24.934" v="3939" actId="962"/>
        <pc:sldMkLst>
          <pc:docMk/>
          <pc:sldMk cId="1828184242" sldId="606"/>
        </pc:sldMkLst>
        <pc:spChg chg="ord">
          <ac:chgData name="Mei Collins" userId="f58710cf-9b7c-4342-a50c-dd3de50b0186" providerId="ADAL" clId="{8AA42FB0-9597-4E0A-B83E-FA6EE71C21F5}" dt="2023-03-03T22:15:21.131" v="3938" actId="13244"/>
          <ac:spMkLst>
            <pc:docMk/>
            <pc:sldMk cId="1828184242" sldId="606"/>
            <ac:spMk id="4" creationId="{02CC1875-A29D-489F-1A6C-94A95EEB5F23}"/>
          </ac:spMkLst>
        </pc:spChg>
        <pc:grpChg chg="mod">
          <ac:chgData name="Mei Collins" userId="f58710cf-9b7c-4342-a50c-dd3de50b0186" providerId="ADAL" clId="{8AA42FB0-9597-4E0A-B83E-FA6EE71C21F5}" dt="2023-03-03T22:15:24.934" v="3939" actId="962"/>
          <ac:grpSpMkLst>
            <pc:docMk/>
            <pc:sldMk cId="1828184242" sldId="606"/>
            <ac:grpSpMk id="6" creationId="{471C85A8-29B1-9303-58C4-68421C81D60C}"/>
          </ac:grpSpMkLst>
        </pc:grpChg>
        <pc:grpChg chg="mod">
          <ac:chgData name="Mei Collins" userId="f58710cf-9b7c-4342-a50c-dd3de50b0186" providerId="ADAL" clId="{8AA42FB0-9597-4E0A-B83E-FA6EE71C21F5}" dt="2023-03-03T21:29:00.365" v="1227" actId="962"/>
          <ac:grpSpMkLst>
            <pc:docMk/>
            <pc:sldMk cId="1828184242" sldId="606"/>
            <ac:grpSpMk id="10" creationId="{179CC1A9-3B7B-04A8-45C0-60A22384118C}"/>
          </ac:grpSpMkLst>
        </pc:grpChg>
      </pc:sldChg>
      <pc:sldChg chg="modSp mod">
        <pc:chgData name="Mei Collins" userId="f58710cf-9b7c-4342-a50c-dd3de50b0186" providerId="ADAL" clId="{8AA42FB0-9597-4E0A-B83E-FA6EE71C21F5}" dt="2023-03-03T22:15:40.583" v="3940" actId="13244"/>
        <pc:sldMkLst>
          <pc:docMk/>
          <pc:sldMk cId="854673376" sldId="607"/>
        </pc:sldMkLst>
        <pc:spChg chg="mod">
          <ac:chgData name="Mei Collins" userId="f58710cf-9b7c-4342-a50c-dd3de50b0186" providerId="ADAL" clId="{8AA42FB0-9597-4E0A-B83E-FA6EE71C21F5}" dt="2023-03-03T21:56:55.097" v="3526" actId="962"/>
          <ac:spMkLst>
            <pc:docMk/>
            <pc:sldMk cId="854673376" sldId="607"/>
            <ac:spMk id="3" creationId="{D3DE5733-B1BF-CF6E-A67C-235EE3389222}"/>
          </ac:spMkLst>
        </pc:spChg>
        <pc:spChg chg="ord">
          <ac:chgData name="Mei Collins" userId="f58710cf-9b7c-4342-a50c-dd3de50b0186" providerId="ADAL" clId="{8AA42FB0-9597-4E0A-B83E-FA6EE71C21F5}" dt="2023-03-03T22:15:40.583" v="3940" actId="13244"/>
          <ac:spMkLst>
            <pc:docMk/>
            <pc:sldMk cId="854673376" sldId="607"/>
            <ac:spMk id="4" creationId="{23127BC0-72F1-B034-F7A1-605B78080634}"/>
          </ac:spMkLst>
        </pc:spChg>
        <pc:spChg chg="mod">
          <ac:chgData name="Mei Collins" userId="f58710cf-9b7c-4342-a50c-dd3de50b0186" providerId="ADAL" clId="{8AA42FB0-9597-4E0A-B83E-FA6EE71C21F5}" dt="2023-03-03T21:56:57.344" v="3527" actId="962"/>
          <ac:spMkLst>
            <pc:docMk/>
            <pc:sldMk cId="854673376" sldId="607"/>
            <ac:spMk id="13" creationId="{9F75DDC9-B594-641C-3A15-5CBBC2969C76}"/>
          </ac:spMkLst>
        </pc:spChg>
        <pc:spChg chg="mod">
          <ac:chgData name="Mei Collins" userId="f58710cf-9b7c-4342-a50c-dd3de50b0186" providerId="ADAL" clId="{8AA42FB0-9597-4E0A-B83E-FA6EE71C21F5}" dt="2023-03-03T21:56:59.923" v="3528" actId="962"/>
          <ac:spMkLst>
            <pc:docMk/>
            <pc:sldMk cId="854673376" sldId="607"/>
            <ac:spMk id="14" creationId="{7E48D0D8-2D6A-CEDE-C4D8-C96F57D36B7B}"/>
          </ac:spMkLst>
        </pc:spChg>
        <pc:spChg chg="mod">
          <ac:chgData name="Mei Collins" userId="f58710cf-9b7c-4342-a50c-dd3de50b0186" providerId="ADAL" clId="{8AA42FB0-9597-4E0A-B83E-FA6EE71C21F5}" dt="2023-03-03T21:57:02.305" v="3529" actId="962"/>
          <ac:spMkLst>
            <pc:docMk/>
            <pc:sldMk cId="854673376" sldId="607"/>
            <ac:spMk id="15" creationId="{347812EC-B942-2137-85CC-60E42F0BBB8C}"/>
          </ac:spMkLst>
        </pc:spChg>
        <pc:spChg chg="mod">
          <ac:chgData name="Mei Collins" userId="f58710cf-9b7c-4342-a50c-dd3de50b0186" providerId="ADAL" clId="{8AA42FB0-9597-4E0A-B83E-FA6EE71C21F5}" dt="2023-03-03T21:57:09.717" v="3530" actId="962"/>
          <ac:spMkLst>
            <pc:docMk/>
            <pc:sldMk cId="854673376" sldId="607"/>
            <ac:spMk id="16" creationId="{05ABF0D9-6836-9AC6-01B1-26EA85F08970}"/>
          </ac:spMkLst>
        </pc:spChg>
        <pc:grpChg chg="mod">
          <ac:chgData name="Mei Collins" userId="f58710cf-9b7c-4342-a50c-dd3de50b0186" providerId="ADAL" clId="{8AA42FB0-9597-4E0A-B83E-FA6EE71C21F5}" dt="2023-03-03T21:30:01.458" v="1622" actId="962"/>
          <ac:grpSpMkLst>
            <pc:docMk/>
            <pc:sldMk cId="854673376" sldId="607"/>
            <ac:grpSpMk id="5" creationId="{C5B5ABC4-959B-9276-E772-840473948780}"/>
          </ac:grpSpMkLst>
        </pc:grpChg>
      </pc:sldChg>
      <pc:sldChg chg="modSp mod">
        <pc:chgData name="Mei Collins" userId="f58710cf-9b7c-4342-a50c-dd3de50b0186" providerId="ADAL" clId="{8AA42FB0-9597-4E0A-B83E-FA6EE71C21F5}" dt="2023-03-03T22:15:51.832" v="3941" actId="13244"/>
        <pc:sldMkLst>
          <pc:docMk/>
          <pc:sldMk cId="3201796054" sldId="608"/>
        </pc:sldMkLst>
        <pc:spChg chg="ord">
          <ac:chgData name="Mei Collins" userId="f58710cf-9b7c-4342-a50c-dd3de50b0186" providerId="ADAL" clId="{8AA42FB0-9597-4E0A-B83E-FA6EE71C21F5}" dt="2023-03-03T22:15:51.832" v="3941" actId="13244"/>
          <ac:spMkLst>
            <pc:docMk/>
            <pc:sldMk cId="3201796054" sldId="608"/>
            <ac:spMk id="4" creationId="{97D63FB3-A674-C87C-AB1B-25ECA632178A}"/>
          </ac:spMkLst>
        </pc:spChg>
        <pc:grpChg chg="mod">
          <ac:chgData name="Mei Collins" userId="f58710cf-9b7c-4342-a50c-dd3de50b0186" providerId="ADAL" clId="{8AA42FB0-9597-4E0A-B83E-FA6EE71C21F5}" dt="2023-03-03T21:30:24.106" v="1782" actId="962"/>
          <ac:grpSpMkLst>
            <pc:docMk/>
            <pc:sldMk cId="3201796054" sldId="608"/>
            <ac:grpSpMk id="5" creationId="{73C24EE8-CE3E-8919-0E03-D613E9831C52}"/>
          </ac:grpSpMkLst>
        </pc:grpChg>
      </pc:sldChg>
      <pc:sldChg chg="modSp mod">
        <pc:chgData name="Mei Collins" userId="f58710cf-9b7c-4342-a50c-dd3de50b0186" providerId="ADAL" clId="{8AA42FB0-9597-4E0A-B83E-FA6EE71C21F5}" dt="2023-03-03T22:16:12.916" v="3943" actId="13244"/>
        <pc:sldMkLst>
          <pc:docMk/>
          <pc:sldMk cId="2118747370" sldId="609"/>
        </pc:sldMkLst>
        <pc:spChg chg="ord">
          <ac:chgData name="Mei Collins" userId="f58710cf-9b7c-4342-a50c-dd3de50b0186" providerId="ADAL" clId="{8AA42FB0-9597-4E0A-B83E-FA6EE71C21F5}" dt="2023-03-03T22:16:09.267" v="3942" actId="13244"/>
          <ac:spMkLst>
            <pc:docMk/>
            <pc:sldMk cId="2118747370" sldId="609"/>
            <ac:spMk id="4" creationId="{B8F434D8-51B7-658D-A9E4-AF77A6224528}"/>
          </ac:spMkLst>
        </pc:spChg>
        <pc:picChg chg="mod">
          <ac:chgData name="Mei Collins" userId="f58710cf-9b7c-4342-a50c-dd3de50b0186" providerId="ADAL" clId="{8AA42FB0-9597-4E0A-B83E-FA6EE71C21F5}" dt="2023-03-03T21:31:05.348" v="1984" actId="962"/>
          <ac:picMkLst>
            <pc:docMk/>
            <pc:sldMk cId="2118747370" sldId="609"/>
            <ac:picMk id="5" creationId="{324AE08E-CF13-41C3-D000-2896AA051584}"/>
          </ac:picMkLst>
        </pc:picChg>
        <pc:picChg chg="mod ord">
          <ac:chgData name="Mei Collins" userId="f58710cf-9b7c-4342-a50c-dd3de50b0186" providerId="ADAL" clId="{8AA42FB0-9597-4E0A-B83E-FA6EE71C21F5}" dt="2023-03-03T22:16:12.916" v="3943" actId="13244"/>
          <ac:picMkLst>
            <pc:docMk/>
            <pc:sldMk cId="2118747370" sldId="609"/>
            <ac:picMk id="6" creationId="{9F778D7F-FB53-B071-D3D2-0ED8433DD236}"/>
          </ac:picMkLst>
        </pc:picChg>
      </pc:sldChg>
      <pc:sldChg chg="del">
        <pc:chgData name="Mei Collins" userId="f58710cf-9b7c-4342-a50c-dd3de50b0186" providerId="ADAL" clId="{8AA42FB0-9597-4E0A-B83E-FA6EE71C21F5}" dt="2023-03-06T21:22:31.523" v="3966" actId="47"/>
        <pc:sldMkLst>
          <pc:docMk/>
          <pc:sldMk cId="1548464812" sldId="1099"/>
        </pc:sldMkLst>
      </pc:sldChg>
    </pc:docChg>
  </pc:docChgLst>
  <pc:docChgLst>
    <pc:chgData name="Mei Collins" userId="S::mcollins@indecon.com::f58710cf-9b7c-4342-a50c-dd3de50b0186" providerId="AD" clId="Web-{CCF53982-7E48-AA7D-0924-C58E12B9859F}"/>
    <pc:docChg chg="modSld">
      <pc:chgData name="Mei Collins" userId="S::mcollins@indecon.com::f58710cf-9b7c-4342-a50c-dd3de50b0186" providerId="AD" clId="Web-{CCF53982-7E48-AA7D-0924-C58E12B9859F}" dt="2022-09-01T23:15:03.056" v="13" actId="20577"/>
      <pc:docMkLst>
        <pc:docMk/>
      </pc:docMkLst>
      <pc:sldChg chg="modSp">
        <pc:chgData name="Mei Collins" userId="S::mcollins@indecon.com::f58710cf-9b7c-4342-a50c-dd3de50b0186" providerId="AD" clId="Web-{CCF53982-7E48-AA7D-0924-C58E12B9859F}" dt="2022-09-01T23:15:03.056" v="13" actId="20577"/>
        <pc:sldMkLst>
          <pc:docMk/>
          <pc:sldMk cId="2075049767" sldId="603"/>
        </pc:sldMkLst>
        <pc:graphicFrameChg chg="modGraphic">
          <ac:chgData name="Mei Collins" userId="S::mcollins@indecon.com::f58710cf-9b7c-4342-a50c-dd3de50b0186" providerId="AD" clId="Web-{CCF53982-7E48-AA7D-0924-C58E12B9859F}" dt="2022-09-01T23:15:03.056" v="13" actId="20577"/>
          <ac:graphicFrameMkLst>
            <pc:docMk/>
            <pc:sldMk cId="2075049767" sldId="603"/>
            <ac:graphicFrameMk id="5" creationId="{43FD0DF6-53CE-9658-EBD6-8CD54A63B784}"/>
          </ac:graphicFrameMkLst>
        </pc:graphicFrameChg>
      </pc:sldChg>
    </pc:docChg>
  </pc:docChgLst>
  <pc:docChgLst>
    <pc:chgData name="Henry Roman" userId="28722cf9-7dac-4dc0-9220-e312c8ae96af" providerId="ADAL" clId="{13DAFFEE-4E43-1F41-A490-FA4E59107CC4}"/>
    <pc:docChg chg="undo redo custSel modSld">
      <pc:chgData name="Henry Roman" userId="28722cf9-7dac-4dc0-9220-e312c8ae96af" providerId="ADAL" clId="{13DAFFEE-4E43-1F41-A490-FA4E59107CC4}" dt="2022-09-20T19:28:38.316" v="217"/>
      <pc:docMkLst>
        <pc:docMk/>
      </pc:docMkLst>
      <pc:sldChg chg="addCm">
        <pc:chgData name="Henry Roman" userId="28722cf9-7dac-4dc0-9220-e312c8ae96af" providerId="ADAL" clId="{13DAFFEE-4E43-1F41-A490-FA4E59107CC4}" dt="2022-09-20T19:09:05.393" v="0"/>
        <pc:sldMkLst>
          <pc:docMk/>
          <pc:sldMk cId="961226666" sldId="271"/>
        </pc:sldMkLst>
      </pc:sldChg>
      <pc:sldChg chg="modSp mod addCm modCm">
        <pc:chgData name="Henry Roman" userId="28722cf9-7dac-4dc0-9220-e312c8ae96af" providerId="ADAL" clId="{13DAFFEE-4E43-1F41-A490-FA4E59107CC4}" dt="2022-09-20T19:12:36.988" v="9" actId="20577"/>
        <pc:sldMkLst>
          <pc:docMk/>
          <pc:sldMk cId="3250024207" sldId="272"/>
        </pc:sldMkLst>
        <pc:spChg chg="mod">
          <ac:chgData name="Henry Roman" userId="28722cf9-7dac-4dc0-9220-e312c8ae96af" providerId="ADAL" clId="{13DAFFEE-4E43-1F41-A490-FA4E59107CC4}" dt="2022-09-20T19:12:36.988" v="9" actId="20577"/>
          <ac:spMkLst>
            <pc:docMk/>
            <pc:sldMk cId="3250024207" sldId="272"/>
            <ac:spMk id="3" creationId="{035E216B-ED4A-612C-0B5C-94E48DC6F5BC}"/>
          </ac:spMkLst>
        </pc:spChg>
      </pc:sldChg>
      <pc:sldChg chg="modSp mod addCm">
        <pc:chgData name="Henry Roman" userId="28722cf9-7dac-4dc0-9220-e312c8ae96af" providerId="ADAL" clId="{13DAFFEE-4E43-1F41-A490-FA4E59107CC4}" dt="2022-09-20T19:18:33.492" v="216" actId="27636"/>
        <pc:sldMkLst>
          <pc:docMk/>
          <pc:sldMk cId="2841195549" sldId="273"/>
        </pc:sldMkLst>
        <pc:spChg chg="mod">
          <ac:chgData name="Henry Roman" userId="28722cf9-7dac-4dc0-9220-e312c8ae96af" providerId="ADAL" clId="{13DAFFEE-4E43-1F41-A490-FA4E59107CC4}" dt="2022-09-20T19:14:20.438" v="73" actId="20577"/>
          <ac:spMkLst>
            <pc:docMk/>
            <pc:sldMk cId="2841195549" sldId="273"/>
            <ac:spMk id="2" creationId="{08EA6CFD-B142-1901-E84D-5154ACBE59BD}"/>
          </ac:spMkLst>
        </pc:spChg>
        <pc:spChg chg="mod">
          <ac:chgData name="Henry Roman" userId="28722cf9-7dac-4dc0-9220-e312c8ae96af" providerId="ADAL" clId="{13DAFFEE-4E43-1F41-A490-FA4E59107CC4}" dt="2022-09-20T19:18:33.492" v="216" actId="27636"/>
          <ac:spMkLst>
            <pc:docMk/>
            <pc:sldMk cId="2841195549" sldId="273"/>
            <ac:spMk id="3" creationId="{035E216B-ED4A-612C-0B5C-94E48DC6F5BC}"/>
          </ac:spMkLst>
        </pc:spChg>
      </pc:sldChg>
      <pc:sldChg chg="addCm">
        <pc:chgData name="Henry Roman" userId="28722cf9-7dac-4dc0-9220-e312c8ae96af" providerId="ADAL" clId="{13DAFFEE-4E43-1F41-A490-FA4E59107CC4}" dt="2022-09-20T19:28:38.316" v="217"/>
        <pc:sldMkLst>
          <pc:docMk/>
          <pc:sldMk cId="477041693" sldId="274"/>
        </pc:sldMkLst>
      </pc:sldChg>
    </pc:docChg>
  </pc:docChgLst>
  <pc:docChgLst>
    <pc:chgData name="Mei Collins" userId="S::mcollins@indecon.com::f58710cf-9b7c-4342-a50c-dd3de50b0186" providerId="AD" clId="Web-{FE6E92AF-7FC6-8B37-715E-4BD661130983}"/>
    <pc:docChg chg="mod">
      <pc:chgData name="Mei Collins" userId="S::mcollins@indecon.com::f58710cf-9b7c-4342-a50c-dd3de50b0186" providerId="AD" clId="Web-{FE6E92AF-7FC6-8B37-715E-4BD661130983}" dt="2023-03-20T13:33:24.282" v="1"/>
      <pc:docMkLst>
        <pc:docMk/>
      </pc:docMkLst>
      <pc:sldChg chg="modCm">
        <pc:chgData name="Mei Collins" userId="S::mcollins@indecon.com::f58710cf-9b7c-4342-a50c-dd3de50b0186" providerId="AD" clId="Web-{FE6E92AF-7FC6-8B37-715E-4BD661130983}" dt="2023-03-20T13:33:24.282" v="1"/>
        <pc:sldMkLst>
          <pc:docMk/>
          <pc:sldMk cId="1088742732" sldId="269"/>
        </pc:sldMkLst>
        <pc:extLst>
          <p:ext xmlns:p="http://schemas.openxmlformats.org/presentationml/2006/main" uri="{D6D511B9-2390-475A-947B-AFAB55BFBCF1}">
            <pc226:cmChg xmlns:pc226="http://schemas.microsoft.com/office/powerpoint/2022/06/main/command" chg="">
              <pc226:chgData name="Mei Collins" userId="S::mcollins@indecon.com::f58710cf-9b7c-4342-a50c-dd3de50b0186" providerId="AD" clId="Web-{FE6E92AF-7FC6-8B37-715E-4BD661130983}" dt="2023-03-20T13:33:24.282" v="1"/>
              <pc2:cmMkLst xmlns:pc2="http://schemas.microsoft.com/office/powerpoint/2019/9/main/command">
                <pc:docMk/>
                <pc:sldMk cId="1088742732" sldId="269"/>
                <pc2:cmMk id="{5C3DDEDD-1501-4711-B0DD-9E2A12437EB5}"/>
              </pc2:cmMkLst>
              <pc226:cmRplyChg chg="add">
                <pc226:chgData name="Mei Collins" userId="S::mcollins@indecon.com::f58710cf-9b7c-4342-a50c-dd3de50b0186" providerId="AD" clId="Web-{FE6E92AF-7FC6-8B37-715E-4BD661130983}" dt="2023-03-20T13:33:24.282" v="1"/>
                <pc2:cmRplyMkLst xmlns:pc2="http://schemas.microsoft.com/office/powerpoint/2019/9/main/command">
                  <pc:docMk/>
                  <pc:sldMk cId="1088742732" sldId="269"/>
                  <pc2:cmMk id="{5C3DDEDD-1501-4711-B0DD-9E2A12437EB5}"/>
                  <pc2:cmRplyMk id="{954CA905-3BCC-48AA-B04E-055BBD561630}"/>
                </pc2:cmRplyMkLst>
              </pc226:cmRplyChg>
            </pc226:cmChg>
          </p:ext>
        </pc:extLst>
      </pc:sldChg>
    </pc:docChg>
  </pc:docChgLst>
  <pc:docChgLst>
    <pc:chgData name="marshall.layne@epa.gov" userId="S::urn:spo:guest#marshall.layne@epa.gov::" providerId="AD" clId="Web-{8E7FD542-125F-CBDD-26B7-0E91A32F02E7}"/>
    <pc:docChg chg="mod modSld">
      <pc:chgData name="marshall.layne@epa.gov" userId="S::urn:spo:guest#marshall.layne@epa.gov::" providerId="AD" clId="Web-{8E7FD542-125F-CBDD-26B7-0E91A32F02E7}" dt="2023-01-25T21:37:04.886" v="125" actId="20577"/>
      <pc:docMkLst>
        <pc:docMk/>
      </pc:docMkLst>
      <pc:sldChg chg="modSp">
        <pc:chgData name="marshall.layne@epa.gov" userId="S::urn:spo:guest#marshall.layne@epa.gov::" providerId="AD" clId="Web-{8E7FD542-125F-CBDD-26B7-0E91A32F02E7}" dt="2023-01-25T21:21:51.019" v="66" actId="20577"/>
        <pc:sldMkLst>
          <pc:docMk/>
          <pc:sldMk cId="961226666" sldId="271"/>
        </pc:sldMkLst>
        <pc:graphicFrameChg chg="mod modGraphic">
          <ac:chgData name="marshall.layne@epa.gov" userId="S::urn:spo:guest#marshall.layne@epa.gov::" providerId="AD" clId="Web-{8E7FD542-125F-CBDD-26B7-0E91A32F02E7}" dt="2023-01-25T21:21:12.626" v="60" actId="1076"/>
          <ac:graphicFrameMkLst>
            <pc:docMk/>
            <pc:sldMk cId="961226666" sldId="271"/>
            <ac:graphicFrameMk id="6" creationId="{A2703F99-3C56-6908-9091-9C1A9CBF30CC}"/>
          </ac:graphicFrameMkLst>
        </pc:graphicFrameChg>
        <pc:graphicFrameChg chg="modGraphic">
          <ac:chgData name="marshall.layne@epa.gov" userId="S::urn:spo:guest#marshall.layne@epa.gov::" providerId="AD" clId="Web-{8E7FD542-125F-CBDD-26B7-0E91A32F02E7}" dt="2023-01-25T21:21:51.019" v="66" actId="20577"/>
          <ac:graphicFrameMkLst>
            <pc:docMk/>
            <pc:sldMk cId="961226666" sldId="271"/>
            <ac:graphicFrameMk id="10" creationId="{96E3D0F0-3D5A-4A3A-6084-1B307D024832}"/>
          </ac:graphicFrameMkLst>
        </pc:graphicFrameChg>
      </pc:sldChg>
      <pc:sldChg chg="modSp">
        <pc:chgData name="marshall.layne@epa.gov" userId="S::urn:spo:guest#marshall.layne@epa.gov::" providerId="AD" clId="Web-{8E7FD542-125F-CBDD-26B7-0E91A32F02E7}" dt="2023-01-25T21:22:28.959" v="67" actId="20577"/>
        <pc:sldMkLst>
          <pc:docMk/>
          <pc:sldMk cId="3250024207" sldId="272"/>
        </pc:sldMkLst>
        <pc:spChg chg="mod">
          <ac:chgData name="marshall.layne@epa.gov" userId="S::urn:spo:guest#marshall.layne@epa.gov::" providerId="AD" clId="Web-{8E7FD542-125F-CBDD-26B7-0E91A32F02E7}" dt="2023-01-25T21:22:28.959" v="67" actId="20577"/>
          <ac:spMkLst>
            <pc:docMk/>
            <pc:sldMk cId="3250024207" sldId="272"/>
            <ac:spMk id="3" creationId="{035E216B-ED4A-612C-0B5C-94E48DC6F5BC}"/>
          </ac:spMkLst>
        </pc:spChg>
      </pc:sldChg>
      <pc:sldChg chg="modSp">
        <pc:chgData name="marshall.layne@epa.gov" userId="S::urn:spo:guest#marshall.layne@epa.gov::" providerId="AD" clId="Web-{8E7FD542-125F-CBDD-26B7-0E91A32F02E7}" dt="2023-01-25T21:25:42.001" v="85" actId="20577"/>
        <pc:sldMkLst>
          <pc:docMk/>
          <pc:sldMk cId="1744983774" sldId="278"/>
        </pc:sldMkLst>
        <pc:spChg chg="mod">
          <ac:chgData name="marshall.layne@epa.gov" userId="S::urn:spo:guest#marshall.layne@epa.gov::" providerId="AD" clId="Web-{8E7FD542-125F-CBDD-26B7-0E91A32F02E7}" dt="2023-01-25T21:25:42.001" v="85" actId="20577"/>
          <ac:spMkLst>
            <pc:docMk/>
            <pc:sldMk cId="1744983774" sldId="278"/>
            <ac:spMk id="3" creationId="{035E216B-ED4A-612C-0B5C-94E48DC6F5BC}"/>
          </ac:spMkLst>
        </pc:spChg>
      </pc:sldChg>
      <pc:sldChg chg="modSp">
        <pc:chgData name="marshall.layne@epa.gov" userId="S::urn:spo:guest#marshall.layne@epa.gov::" providerId="AD" clId="Web-{8E7FD542-125F-CBDD-26B7-0E91A32F02E7}" dt="2023-01-25T21:35:26.474" v="113" actId="20577"/>
        <pc:sldMkLst>
          <pc:docMk/>
          <pc:sldMk cId="1303912032" sldId="279"/>
        </pc:sldMkLst>
        <pc:spChg chg="mod">
          <ac:chgData name="marshall.layne@epa.gov" userId="S::urn:spo:guest#marshall.layne@epa.gov::" providerId="AD" clId="Web-{8E7FD542-125F-CBDD-26B7-0E91A32F02E7}" dt="2023-01-25T21:35:26.474" v="113" actId="20577"/>
          <ac:spMkLst>
            <pc:docMk/>
            <pc:sldMk cId="1303912032" sldId="279"/>
            <ac:spMk id="6" creationId="{CDE4F719-4A14-EADD-9E65-6F6730FDD101}"/>
          </ac:spMkLst>
        </pc:spChg>
      </pc:sldChg>
      <pc:sldChg chg="modSp">
        <pc:chgData name="marshall.layne@epa.gov" userId="S::urn:spo:guest#marshall.layne@epa.gov::" providerId="AD" clId="Web-{8E7FD542-125F-CBDD-26B7-0E91A32F02E7}" dt="2023-01-25T21:23:21.962" v="69" actId="20577"/>
        <pc:sldMkLst>
          <pc:docMk/>
          <pc:sldMk cId="2332687209" sldId="280"/>
        </pc:sldMkLst>
        <pc:spChg chg="mod">
          <ac:chgData name="marshall.layne@epa.gov" userId="S::urn:spo:guest#marshall.layne@epa.gov::" providerId="AD" clId="Web-{8E7FD542-125F-CBDD-26B7-0E91A32F02E7}" dt="2023-01-25T21:23:21.962" v="69" actId="20577"/>
          <ac:spMkLst>
            <pc:docMk/>
            <pc:sldMk cId="2332687209" sldId="280"/>
            <ac:spMk id="5" creationId="{A5FB0E27-8480-22BC-F498-127E28D3C949}"/>
          </ac:spMkLst>
        </pc:spChg>
      </pc:sldChg>
      <pc:sldChg chg="modSp">
        <pc:chgData name="marshall.layne@epa.gov" userId="S::urn:spo:guest#marshall.layne@epa.gov::" providerId="AD" clId="Web-{8E7FD542-125F-CBDD-26B7-0E91A32F02E7}" dt="2023-01-25T21:27:57.775" v="94" actId="1076"/>
        <pc:sldMkLst>
          <pc:docMk/>
          <pc:sldMk cId="2230954817" sldId="283"/>
        </pc:sldMkLst>
        <pc:spChg chg="mod">
          <ac:chgData name="marshall.layne@epa.gov" userId="S::urn:spo:guest#marshall.layne@epa.gov::" providerId="AD" clId="Web-{8E7FD542-125F-CBDD-26B7-0E91A32F02E7}" dt="2023-01-25T21:27:45.071" v="92" actId="1076"/>
          <ac:spMkLst>
            <pc:docMk/>
            <pc:sldMk cId="2230954817" sldId="283"/>
            <ac:spMk id="3" creationId="{035E216B-ED4A-612C-0B5C-94E48DC6F5BC}"/>
          </ac:spMkLst>
        </pc:spChg>
        <pc:picChg chg="mod">
          <ac:chgData name="marshall.layne@epa.gov" userId="S::urn:spo:guest#marshall.layne@epa.gov::" providerId="AD" clId="Web-{8E7FD542-125F-CBDD-26B7-0E91A32F02E7}" dt="2023-01-25T21:27:57.775" v="94" actId="1076"/>
          <ac:picMkLst>
            <pc:docMk/>
            <pc:sldMk cId="2230954817" sldId="283"/>
            <ac:picMk id="5" creationId="{00DA01B8-9EAC-8294-C8D7-282F35177CD5}"/>
          </ac:picMkLst>
        </pc:picChg>
      </pc:sldChg>
      <pc:sldChg chg="modSp">
        <pc:chgData name="marshall.layne@epa.gov" userId="S::urn:spo:guest#marshall.layne@epa.gov::" providerId="AD" clId="Web-{8E7FD542-125F-CBDD-26B7-0E91A32F02E7}" dt="2023-01-25T21:31:45.961" v="99" actId="1076"/>
        <pc:sldMkLst>
          <pc:docMk/>
          <pc:sldMk cId="143994355" sldId="286"/>
        </pc:sldMkLst>
        <pc:picChg chg="mod">
          <ac:chgData name="marshall.layne@epa.gov" userId="S::urn:spo:guest#marshall.layne@epa.gov::" providerId="AD" clId="Web-{8E7FD542-125F-CBDD-26B7-0E91A32F02E7}" dt="2023-01-25T21:31:45.961" v="99" actId="1076"/>
          <ac:picMkLst>
            <pc:docMk/>
            <pc:sldMk cId="143994355" sldId="286"/>
            <ac:picMk id="5" creationId="{FED9E9CE-FEC5-D48A-82A3-DA02C3D04573}"/>
          </ac:picMkLst>
        </pc:picChg>
      </pc:sldChg>
      <pc:sldChg chg="modSp">
        <pc:chgData name="marshall.layne@epa.gov" userId="S::urn:spo:guest#marshall.layne@epa.gov::" providerId="AD" clId="Web-{8E7FD542-125F-CBDD-26B7-0E91A32F02E7}" dt="2023-01-25T21:35:23.395" v="112" actId="20577"/>
        <pc:sldMkLst>
          <pc:docMk/>
          <pc:sldMk cId="488264650" sldId="287"/>
        </pc:sldMkLst>
        <pc:spChg chg="mod">
          <ac:chgData name="marshall.layne@epa.gov" userId="S::urn:spo:guest#marshall.layne@epa.gov::" providerId="AD" clId="Web-{8E7FD542-125F-CBDD-26B7-0E91A32F02E7}" dt="2023-01-25T21:35:23.395" v="112" actId="20577"/>
          <ac:spMkLst>
            <pc:docMk/>
            <pc:sldMk cId="488264650" sldId="287"/>
            <ac:spMk id="8" creationId="{B68CB0EB-AD88-3DFD-9883-2FF0FD002934}"/>
          </ac:spMkLst>
        </pc:spChg>
      </pc:sldChg>
      <pc:sldChg chg="addCm">
        <pc:chgData name="marshall.layne@epa.gov" userId="S::urn:spo:guest#marshall.layne@epa.gov::" providerId="AD" clId="Web-{8E7FD542-125F-CBDD-26B7-0E91A32F02E7}" dt="2023-01-25T21:31:25.834" v="96"/>
        <pc:sldMkLst>
          <pc:docMk/>
          <pc:sldMk cId="1750887547" sldId="290"/>
        </pc:sldMkLst>
      </pc:sldChg>
      <pc:sldChg chg="modSp">
        <pc:chgData name="marshall.layne@epa.gov" userId="S::urn:spo:guest#marshall.layne@epa.gov::" providerId="AD" clId="Web-{8E7FD542-125F-CBDD-26B7-0E91A32F02E7}" dt="2023-01-25T21:36:34.759" v="123" actId="14100"/>
        <pc:sldMkLst>
          <pc:docMk/>
          <pc:sldMk cId="3369661952" sldId="292"/>
        </pc:sldMkLst>
        <pc:picChg chg="mod">
          <ac:chgData name="marshall.layne@epa.gov" userId="S::urn:spo:guest#marshall.layne@epa.gov::" providerId="AD" clId="Web-{8E7FD542-125F-CBDD-26B7-0E91A32F02E7}" dt="2023-01-25T21:36:29.384" v="121" actId="1076"/>
          <ac:picMkLst>
            <pc:docMk/>
            <pc:sldMk cId="3369661952" sldId="292"/>
            <ac:picMk id="5122" creationId="{642C1287-521B-C9B9-2931-CC3304F3A8EE}"/>
          </ac:picMkLst>
        </pc:picChg>
        <pc:picChg chg="mod">
          <ac:chgData name="marshall.layne@epa.gov" userId="S::urn:spo:guest#marshall.layne@epa.gov::" providerId="AD" clId="Web-{8E7FD542-125F-CBDD-26B7-0E91A32F02E7}" dt="2023-01-25T21:36:34.759" v="123" actId="14100"/>
          <ac:picMkLst>
            <pc:docMk/>
            <pc:sldMk cId="3369661952" sldId="292"/>
            <ac:picMk id="5124" creationId="{5D4D4F78-3BAF-53FE-DC9D-E6F938FCA9EA}"/>
          </ac:picMkLst>
        </pc:picChg>
      </pc:sldChg>
      <pc:sldChg chg="modSp">
        <pc:chgData name="marshall.layne@epa.gov" userId="S::urn:spo:guest#marshall.layne@epa.gov::" providerId="AD" clId="Web-{8E7FD542-125F-CBDD-26B7-0E91A32F02E7}" dt="2023-01-25T21:37:04.886" v="125" actId="20577"/>
        <pc:sldMkLst>
          <pc:docMk/>
          <pc:sldMk cId="2115427417" sldId="293"/>
        </pc:sldMkLst>
        <pc:spChg chg="mod">
          <ac:chgData name="marshall.layne@epa.gov" userId="S::urn:spo:guest#marshall.layne@epa.gov::" providerId="AD" clId="Web-{8E7FD542-125F-CBDD-26B7-0E91A32F02E7}" dt="2023-01-25T21:37:04.886" v="125" actId="20577"/>
          <ac:spMkLst>
            <pc:docMk/>
            <pc:sldMk cId="2115427417" sldId="293"/>
            <ac:spMk id="9" creationId="{39744AA5-85E3-FE84-051D-B036D9F59568}"/>
          </ac:spMkLst>
        </pc:spChg>
      </pc:sldChg>
      <pc:sldChg chg="modSp">
        <pc:chgData name="marshall.layne@epa.gov" userId="S::urn:spo:guest#marshall.layne@epa.gov::" providerId="AD" clId="Web-{8E7FD542-125F-CBDD-26B7-0E91A32F02E7}" dt="2023-01-25T21:17:19.299" v="8" actId="1076"/>
        <pc:sldMkLst>
          <pc:docMk/>
          <pc:sldMk cId="1018924083" sldId="295"/>
        </pc:sldMkLst>
        <pc:graphicFrameChg chg="mod modGraphic">
          <ac:chgData name="marshall.layne@epa.gov" userId="S::urn:spo:guest#marshall.layne@epa.gov::" providerId="AD" clId="Web-{8E7FD542-125F-CBDD-26B7-0E91A32F02E7}" dt="2023-01-25T21:17:19.299" v="8" actId="1076"/>
          <ac:graphicFrameMkLst>
            <pc:docMk/>
            <pc:sldMk cId="1018924083" sldId="295"/>
            <ac:graphicFrameMk id="5" creationId="{DA82CBE4-023A-DD80-5479-8D66B5E8409C}"/>
          </ac:graphicFrameMkLst>
        </pc:graphicFrameChg>
      </pc:sldChg>
      <pc:sldChg chg="modSp">
        <pc:chgData name="marshall.layne@epa.gov" userId="S::urn:spo:guest#marshall.layne@epa.gov::" providerId="AD" clId="Web-{8E7FD542-125F-CBDD-26B7-0E91A32F02E7}" dt="2023-01-25T21:18:26.788" v="11" actId="20577"/>
        <pc:sldMkLst>
          <pc:docMk/>
          <pc:sldMk cId="60159989" sldId="296"/>
        </pc:sldMkLst>
        <pc:spChg chg="mod">
          <ac:chgData name="marshall.layne@epa.gov" userId="S::urn:spo:guest#marshall.layne@epa.gov::" providerId="AD" clId="Web-{8E7FD542-125F-CBDD-26B7-0E91A32F02E7}" dt="2023-01-25T21:18:26.788" v="11" actId="20577"/>
          <ac:spMkLst>
            <pc:docMk/>
            <pc:sldMk cId="60159989" sldId="296"/>
            <ac:spMk id="3" creationId="{DAB7FB45-685E-A64B-41E0-131858EA6C2E}"/>
          </ac:spMkLst>
        </pc:spChg>
      </pc:sldChg>
      <pc:sldChg chg="modSp">
        <pc:chgData name="marshall.layne@epa.gov" userId="S::urn:spo:guest#marshall.layne@epa.gov::" providerId="AD" clId="Web-{8E7FD542-125F-CBDD-26B7-0E91A32F02E7}" dt="2023-01-25T21:32:20.494" v="102" actId="20577"/>
        <pc:sldMkLst>
          <pc:docMk/>
          <pc:sldMk cId="1625648508" sldId="297"/>
        </pc:sldMkLst>
        <pc:spChg chg="mod">
          <ac:chgData name="marshall.layne@epa.gov" userId="S::urn:spo:guest#marshall.layne@epa.gov::" providerId="AD" clId="Web-{8E7FD542-125F-CBDD-26B7-0E91A32F02E7}" dt="2023-01-25T21:32:15.119" v="101" actId="20577"/>
          <ac:spMkLst>
            <pc:docMk/>
            <pc:sldMk cId="1625648508" sldId="297"/>
            <ac:spMk id="3" creationId="{9946AE73-F06F-6ABB-0B9D-126777D3AC96}"/>
          </ac:spMkLst>
        </pc:spChg>
        <pc:spChg chg="mod">
          <ac:chgData name="marshall.layne@epa.gov" userId="S::urn:spo:guest#marshall.layne@epa.gov::" providerId="AD" clId="Web-{8E7FD542-125F-CBDD-26B7-0E91A32F02E7}" dt="2023-01-25T21:32:20.494" v="102" actId="20577"/>
          <ac:spMkLst>
            <pc:docMk/>
            <pc:sldMk cId="1625648508" sldId="297"/>
            <ac:spMk id="5" creationId="{5FA16F32-744B-1F6F-2318-352569372DB8}"/>
          </ac:spMkLst>
        </pc:spChg>
      </pc:sldChg>
      <pc:sldChg chg="modSp">
        <pc:chgData name="marshall.layne@epa.gov" userId="S::urn:spo:guest#marshall.layne@epa.gov::" providerId="AD" clId="Web-{8E7FD542-125F-CBDD-26B7-0E91A32F02E7}" dt="2023-01-25T21:33:30.311" v="108" actId="20577"/>
        <pc:sldMkLst>
          <pc:docMk/>
          <pc:sldMk cId="1885949274" sldId="299"/>
        </pc:sldMkLst>
        <pc:spChg chg="mod">
          <ac:chgData name="marshall.layne@epa.gov" userId="S::urn:spo:guest#marshall.layne@epa.gov::" providerId="AD" clId="Web-{8E7FD542-125F-CBDD-26B7-0E91A32F02E7}" dt="2023-01-25T21:33:30.311" v="108" actId="20577"/>
          <ac:spMkLst>
            <pc:docMk/>
            <pc:sldMk cId="1885949274" sldId="299"/>
            <ac:spMk id="3" creationId="{9946AE73-F06F-6ABB-0B9D-126777D3AC96}"/>
          </ac:spMkLst>
        </pc:spChg>
        <pc:graphicFrameChg chg="modGraphic">
          <ac:chgData name="marshall.layne@epa.gov" userId="S::urn:spo:guest#marshall.layne@epa.gov::" providerId="AD" clId="Web-{8E7FD542-125F-CBDD-26B7-0E91A32F02E7}" dt="2023-01-25T21:33:18.216" v="107" actId="20577"/>
          <ac:graphicFrameMkLst>
            <pc:docMk/>
            <pc:sldMk cId="1885949274" sldId="299"/>
            <ac:graphicFrameMk id="5" creationId="{B2C6ABF0-CCB8-3C61-A2A4-223676ED5FCE}"/>
          </ac:graphicFrameMkLst>
        </pc:graphicFrameChg>
      </pc:sldChg>
      <pc:sldChg chg="modSp">
        <pc:chgData name="marshall.layne@epa.gov" userId="S::urn:spo:guest#marshall.layne@epa.gov::" providerId="AD" clId="Web-{8E7FD542-125F-CBDD-26B7-0E91A32F02E7}" dt="2023-01-25T21:34:47.831" v="111" actId="20577"/>
        <pc:sldMkLst>
          <pc:docMk/>
          <pc:sldMk cId="1628026047" sldId="304"/>
        </pc:sldMkLst>
        <pc:spChg chg="mod">
          <ac:chgData name="marshall.layne@epa.gov" userId="S::urn:spo:guest#marshall.layne@epa.gov::" providerId="AD" clId="Web-{8E7FD542-125F-CBDD-26B7-0E91A32F02E7}" dt="2023-01-25T21:34:47.831" v="111" actId="20577"/>
          <ac:spMkLst>
            <pc:docMk/>
            <pc:sldMk cId="1628026047" sldId="304"/>
            <ac:spMk id="9" creationId="{3AD3750F-7734-FA4B-EC0C-36B615EAB510}"/>
          </ac:spMkLst>
        </pc:spChg>
      </pc:sldChg>
      <pc:sldChg chg="modSp">
        <pc:chgData name="marshall.layne@epa.gov" userId="S::urn:spo:guest#marshall.layne@epa.gov::" providerId="AD" clId="Web-{8E7FD542-125F-CBDD-26B7-0E91A32F02E7}" dt="2023-01-25T21:35:50.116" v="115" actId="1076"/>
        <pc:sldMkLst>
          <pc:docMk/>
          <pc:sldMk cId="1642311691" sldId="306"/>
        </pc:sldMkLst>
        <pc:spChg chg="mod">
          <ac:chgData name="marshall.layne@epa.gov" userId="S::urn:spo:guest#marshall.layne@epa.gov::" providerId="AD" clId="Web-{8E7FD542-125F-CBDD-26B7-0E91A32F02E7}" dt="2023-01-25T21:35:50.116" v="115" actId="1076"/>
          <ac:spMkLst>
            <pc:docMk/>
            <pc:sldMk cId="1642311691" sldId="306"/>
            <ac:spMk id="3" creationId="{3CE4CB00-FD8D-3188-DA72-062910071156}"/>
          </ac:spMkLst>
        </pc:spChg>
      </pc:sldChg>
      <pc:sldChg chg="modSp">
        <pc:chgData name="marshall.layne@epa.gov" userId="S::urn:spo:guest#marshall.layne@epa.gov::" providerId="AD" clId="Web-{8E7FD542-125F-CBDD-26B7-0E91A32F02E7}" dt="2023-01-25T21:33:42.686" v="110" actId="20577"/>
        <pc:sldMkLst>
          <pc:docMk/>
          <pc:sldMk cId="1435958627" sldId="307"/>
        </pc:sldMkLst>
        <pc:spChg chg="mod">
          <ac:chgData name="marshall.layne@epa.gov" userId="S::urn:spo:guest#marshall.layne@epa.gov::" providerId="AD" clId="Web-{8E7FD542-125F-CBDD-26B7-0E91A32F02E7}" dt="2023-01-25T21:33:42.686" v="110" actId="20577"/>
          <ac:spMkLst>
            <pc:docMk/>
            <pc:sldMk cId="1435958627" sldId="307"/>
            <ac:spMk id="3" creationId="{3F63EBB2-5764-7317-25F6-47FC3CD204D6}"/>
          </ac:spMkLst>
        </pc:spChg>
      </pc:sldChg>
      <pc:sldChg chg="modSp">
        <pc:chgData name="marshall.layne@epa.gov" userId="S::urn:spo:guest#marshall.layne@epa.gov::" providerId="AD" clId="Web-{8E7FD542-125F-CBDD-26B7-0E91A32F02E7}" dt="2023-01-25T21:24:00.355" v="76" actId="20577"/>
        <pc:sldMkLst>
          <pc:docMk/>
          <pc:sldMk cId="1843300640" sldId="600"/>
        </pc:sldMkLst>
        <pc:spChg chg="mod">
          <ac:chgData name="marshall.layne@epa.gov" userId="S::urn:spo:guest#marshall.layne@epa.gov::" providerId="AD" clId="Web-{8E7FD542-125F-CBDD-26B7-0E91A32F02E7}" dt="2023-01-25T21:24:00.355" v="76" actId="20577"/>
          <ac:spMkLst>
            <pc:docMk/>
            <pc:sldMk cId="1843300640" sldId="600"/>
            <ac:spMk id="3" creationId="{CD63EF69-98BD-C014-BE5C-961CFBFD5E4A}"/>
          </ac:spMkLst>
        </pc:spChg>
      </pc:sldChg>
      <pc:sldChg chg="modSp">
        <pc:chgData name="marshall.layne@epa.gov" userId="S::urn:spo:guest#marshall.layne@epa.gov::" providerId="AD" clId="Web-{8E7FD542-125F-CBDD-26B7-0E91A32F02E7}" dt="2023-01-25T21:24:55.436" v="81" actId="20577"/>
        <pc:sldMkLst>
          <pc:docMk/>
          <pc:sldMk cId="2789289088" sldId="602"/>
        </pc:sldMkLst>
        <pc:spChg chg="mod">
          <ac:chgData name="marshall.layne@epa.gov" userId="S::urn:spo:guest#marshall.layne@epa.gov::" providerId="AD" clId="Web-{8E7FD542-125F-CBDD-26B7-0E91A32F02E7}" dt="2023-01-25T21:24:55.436" v="81" actId="20577"/>
          <ac:spMkLst>
            <pc:docMk/>
            <pc:sldMk cId="2789289088" sldId="602"/>
            <ac:spMk id="6" creationId="{622552BC-C291-E252-ED8E-74C3308E459E}"/>
          </ac:spMkLst>
        </pc:spChg>
      </pc:sldChg>
    </pc:docChg>
  </pc:docChgLst>
  <pc:docChgLst>
    <pc:chgData name="Mei Collins" userId="f58710cf-9b7c-4342-a50c-dd3de50b0186" providerId="ADAL" clId="{29869F2E-7D7E-4F06-B0FD-BEAD97DE95EE}"/>
    <pc:docChg chg="undo custSel addSld modSld modSection">
      <pc:chgData name="Mei Collins" userId="f58710cf-9b7c-4342-a50c-dd3de50b0186" providerId="ADAL" clId="{29869F2E-7D7E-4F06-B0FD-BEAD97DE95EE}" dt="2022-12-28T17:22:24.204" v="847"/>
      <pc:docMkLst>
        <pc:docMk/>
      </pc:docMkLst>
      <pc:sldChg chg="addCm">
        <pc:chgData name="Mei Collins" userId="f58710cf-9b7c-4342-a50c-dd3de50b0186" providerId="ADAL" clId="{29869F2E-7D7E-4F06-B0FD-BEAD97DE95EE}" dt="2022-12-27T22:28:30.495" v="38"/>
        <pc:sldMkLst>
          <pc:docMk/>
          <pc:sldMk cId="1088742732" sldId="269"/>
        </pc:sldMkLst>
      </pc:sldChg>
      <pc:sldChg chg="modSp mod modCm modNotesTx">
        <pc:chgData name="Mei Collins" userId="f58710cf-9b7c-4342-a50c-dd3de50b0186" providerId="ADAL" clId="{29869F2E-7D7E-4F06-B0FD-BEAD97DE95EE}" dt="2022-12-27T22:48:12.064" v="400"/>
        <pc:sldMkLst>
          <pc:docMk/>
          <pc:sldMk cId="1828184242" sldId="606"/>
        </pc:sldMkLst>
        <pc:grpChg chg="mod">
          <ac:chgData name="Mei Collins" userId="f58710cf-9b7c-4342-a50c-dd3de50b0186" providerId="ADAL" clId="{29869F2E-7D7E-4F06-B0FD-BEAD97DE95EE}" dt="2022-12-27T22:46:47.867" v="39" actId="14100"/>
          <ac:grpSpMkLst>
            <pc:docMk/>
            <pc:sldMk cId="1828184242" sldId="606"/>
            <ac:grpSpMk id="6" creationId="{471C85A8-29B1-9303-58C4-68421C81D60C}"/>
          </ac:grpSpMkLst>
        </pc:grpChg>
        <pc:grpChg chg="mod">
          <ac:chgData name="Mei Collins" userId="f58710cf-9b7c-4342-a50c-dd3de50b0186" providerId="ADAL" clId="{29869F2E-7D7E-4F06-B0FD-BEAD97DE95EE}" dt="2022-12-27T22:46:50.147" v="40" actId="14100"/>
          <ac:grpSpMkLst>
            <pc:docMk/>
            <pc:sldMk cId="1828184242" sldId="606"/>
            <ac:grpSpMk id="10" creationId="{179CC1A9-3B7B-04A8-45C0-60A22384118C}"/>
          </ac:grpSpMkLst>
        </pc:grpChg>
      </pc:sldChg>
      <pc:sldChg chg="addSp modSp mod modCm modNotesTx">
        <pc:chgData name="Mei Collins" userId="f58710cf-9b7c-4342-a50c-dd3de50b0186" providerId="ADAL" clId="{29869F2E-7D7E-4F06-B0FD-BEAD97DE95EE}" dt="2022-12-27T22:51:28.420" v="651"/>
        <pc:sldMkLst>
          <pc:docMk/>
          <pc:sldMk cId="854673376" sldId="607"/>
        </pc:sldMkLst>
        <pc:spChg chg="add mod">
          <ac:chgData name="Mei Collins" userId="f58710cf-9b7c-4342-a50c-dd3de50b0186" providerId="ADAL" clId="{29869F2E-7D7E-4F06-B0FD-BEAD97DE95EE}" dt="2022-12-27T22:50:17.657" v="603" actId="1582"/>
          <ac:spMkLst>
            <pc:docMk/>
            <pc:sldMk cId="854673376" sldId="607"/>
            <ac:spMk id="3" creationId="{D3DE5733-B1BF-CF6E-A67C-235EE3389222}"/>
          </ac:spMkLst>
        </pc:spChg>
        <pc:spChg chg="mod">
          <ac:chgData name="Mei Collins" userId="f58710cf-9b7c-4342-a50c-dd3de50b0186" providerId="ADAL" clId="{29869F2E-7D7E-4F06-B0FD-BEAD97DE95EE}" dt="2022-12-27T21:33:49.864" v="7" actId="1076"/>
          <ac:spMkLst>
            <pc:docMk/>
            <pc:sldMk cId="854673376" sldId="607"/>
            <ac:spMk id="12" creationId="{78659729-8E0F-8F8C-DF61-DFCA40110587}"/>
          </ac:spMkLst>
        </pc:spChg>
        <pc:spChg chg="add mod">
          <ac:chgData name="Mei Collins" userId="f58710cf-9b7c-4342-a50c-dd3de50b0186" providerId="ADAL" clId="{29869F2E-7D7E-4F06-B0FD-BEAD97DE95EE}" dt="2022-12-27T22:50:35.916" v="607" actId="14100"/>
          <ac:spMkLst>
            <pc:docMk/>
            <pc:sldMk cId="854673376" sldId="607"/>
            <ac:spMk id="13" creationId="{9F75DDC9-B594-641C-3A15-5CBBC2969C76}"/>
          </ac:spMkLst>
        </pc:spChg>
        <pc:spChg chg="add mod">
          <ac:chgData name="Mei Collins" userId="f58710cf-9b7c-4342-a50c-dd3de50b0186" providerId="ADAL" clId="{29869F2E-7D7E-4F06-B0FD-BEAD97DE95EE}" dt="2022-12-27T22:50:46.716" v="611" actId="14100"/>
          <ac:spMkLst>
            <pc:docMk/>
            <pc:sldMk cId="854673376" sldId="607"/>
            <ac:spMk id="14" creationId="{7E48D0D8-2D6A-CEDE-C4D8-C96F57D36B7B}"/>
          </ac:spMkLst>
        </pc:spChg>
        <pc:spChg chg="add mod">
          <ac:chgData name="Mei Collins" userId="f58710cf-9b7c-4342-a50c-dd3de50b0186" providerId="ADAL" clId="{29869F2E-7D7E-4F06-B0FD-BEAD97DE95EE}" dt="2022-12-27T22:50:55.567" v="615" actId="14100"/>
          <ac:spMkLst>
            <pc:docMk/>
            <pc:sldMk cId="854673376" sldId="607"/>
            <ac:spMk id="15" creationId="{347812EC-B942-2137-85CC-60E42F0BBB8C}"/>
          </ac:spMkLst>
        </pc:spChg>
        <pc:spChg chg="add mod">
          <ac:chgData name="Mei Collins" userId="f58710cf-9b7c-4342-a50c-dd3de50b0186" providerId="ADAL" clId="{29869F2E-7D7E-4F06-B0FD-BEAD97DE95EE}" dt="2022-12-27T22:51:03.442" v="619" actId="14100"/>
          <ac:spMkLst>
            <pc:docMk/>
            <pc:sldMk cId="854673376" sldId="607"/>
            <ac:spMk id="16" creationId="{05ABF0D9-6836-9AC6-01B1-26EA85F08970}"/>
          </ac:spMkLst>
        </pc:spChg>
        <pc:grpChg chg="mod">
          <ac:chgData name="Mei Collins" userId="f58710cf-9b7c-4342-a50c-dd3de50b0186" providerId="ADAL" clId="{29869F2E-7D7E-4F06-B0FD-BEAD97DE95EE}" dt="2022-12-27T21:33:47.037" v="6" actId="14100"/>
          <ac:grpSpMkLst>
            <pc:docMk/>
            <pc:sldMk cId="854673376" sldId="607"/>
            <ac:grpSpMk id="5" creationId="{C5B5ABC4-959B-9276-E772-840473948780}"/>
          </ac:grpSpMkLst>
        </pc:grpChg>
      </pc:sldChg>
      <pc:sldChg chg="modNotesTx">
        <pc:chgData name="Mei Collins" userId="f58710cf-9b7c-4342-a50c-dd3de50b0186" providerId="ADAL" clId="{29869F2E-7D7E-4F06-B0FD-BEAD97DE95EE}" dt="2022-12-27T22:52:06.183" v="846" actId="20577"/>
        <pc:sldMkLst>
          <pc:docMk/>
          <pc:sldMk cId="3201796054" sldId="608"/>
        </pc:sldMkLst>
      </pc:sldChg>
      <pc:sldChg chg="addSp delSp modSp new mod modClrScheme chgLayout">
        <pc:chgData name="Mei Collins" userId="f58710cf-9b7c-4342-a50c-dd3de50b0186" providerId="ADAL" clId="{29869F2E-7D7E-4F06-B0FD-BEAD97DE95EE}" dt="2022-12-27T22:24:04.547" v="37" actId="20577"/>
        <pc:sldMkLst>
          <pc:docMk/>
          <pc:sldMk cId="1548464812" sldId="1099"/>
        </pc:sldMkLst>
        <pc:spChg chg="del mod ord">
          <ac:chgData name="Mei Collins" userId="f58710cf-9b7c-4342-a50c-dd3de50b0186" providerId="ADAL" clId="{29869F2E-7D7E-4F06-B0FD-BEAD97DE95EE}" dt="2022-12-27T22:23:59.157" v="9" actId="700"/>
          <ac:spMkLst>
            <pc:docMk/>
            <pc:sldMk cId="1548464812" sldId="1099"/>
            <ac:spMk id="2" creationId="{3325C31E-20FE-DA11-4B49-B1FC5923EACF}"/>
          </ac:spMkLst>
        </pc:spChg>
        <pc:spChg chg="del mod ord">
          <ac:chgData name="Mei Collins" userId="f58710cf-9b7c-4342-a50c-dd3de50b0186" providerId="ADAL" clId="{29869F2E-7D7E-4F06-B0FD-BEAD97DE95EE}" dt="2022-12-27T22:23:59.157" v="9" actId="700"/>
          <ac:spMkLst>
            <pc:docMk/>
            <pc:sldMk cId="1548464812" sldId="1099"/>
            <ac:spMk id="3" creationId="{77591813-BAD2-1D6C-CAC2-DC97DCBE6E2B}"/>
          </ac:spMkLst>
        </pc:spChg>
        <pc:spChg chg="mod ord">
          <ac:chgData name="Mei Collins" userId="f58710cf-9b7c-4342-a50c-dd3de50b0186" providerId="ADAL" clId="{29869F2E-7D7E-4F06-B0FD-BEAD97DE95EE}" dt="2022-12-27T22:23:59.157" v="9" actId="700"/>
          <ac:spMkLst>
            <pc:docMk/>
            <pc:sldMk cId="1548464812" sldId="1099"/>
            <ac:spMk id="4" creationId="{F6EA08FF-846B-825A-D697-2F5F281B31CE}"/>
          </ac:spMkLst>
        </pc:spChg>
        <pc:spChg chg="add mod ord">
          <ac:chgData name="Mei Collins" userId="f58710cf-9b7c-4342-a50c-dd3de50b0186" providerId="ADAL" clId="{29869F2E-7D7E-4F06-B0FD-BEAD97DE95EE}" dt="2022-12-27T22:24:04.547" v="37" actId="20577"/>
          <ac:spMkLst>
            <pc:docMk/>
            <pc:sldMk cId="1548464812" sldId="1099"/>
            <ac:spMk id="5" creationId="{32CE3863-BF28-0D3A-C23F-C7E7FA26D273}"/>
          </ac:spMkLst>
        </pc:spChg>
        <pc:spChg chg="add mod ord">
          <ac:chgData name="Mei Collins" userId="f58710cf-9b7c-4342-a50c-dd3de50b0186" providerId="ADAL" clId="{29869F2E-7D7E-4F06-B0FD-BEAD97DE95EE}" dt="2022-12-27T22:23:59.157" v="9" actId="700"/>
          <ac:spMkLst>
            <pc:docMk/>
            <pc:sldMk cId="1548464812" sldId="1099"/>
            <ac:spMk id="6" creationId="{E09F4F97-ACF3-A4D4-FD45-05F3BCA39C0D}"/>
          </ac:spMkLst>
        </pc:spChg>
      </pc:sldChg>
      <pc:sldChg chg="add">
        <pc:chgData name="Mei Collins" userId="f58710cf-9b7c-4342-a50c-dd3de50b0186" providerId="ADAL" clId="{29869F2E-7D7E-4F06-B0FD-BEAD97DE95EE}" dt="2022-12-28T17:22:24.204" v="847"/>
        <pc:sldMkLst>
          <pc:docMk/>
          <pc:sldMk cId="51279317" sldId="1100"/>
        </pc:sldMkLst>
      </pc:sldChg>
    </pc:docChg>
  </pc:docChgLst>
  <pc:docChgLst>
    <pc:chgData name="Landis, Elizabeth" userId="S::landis.elizabeth_epa.gov#ext#@indecon.com::f25b3125-03f0-4050-8071-b7a6fea9cfd6" providerId="AD" clId="Web-{D3D310DF-552E-513A-89A2-A478F99C904C}"/>
    <pc:docChg chg="mod modSld">
      <pc:chgData name="Landis, Elizabeth" userId="S::landis.elizabeth_epa.gov#ext#@indecon.com::f25b3125-03f0-4050-8071-b7a6fea9cfd6" providerId="AD" clId="Web-{D3D310DF-552E-513A-89A2-A478F99C904C}" dt="2022-12-09T02:45:35.370" v="6"/>
      <pc:docMkLst>
        <pc:docMk/>
      </pc:docMkLst>
      <pc:sldChg chg="addCm">
        <pc:chgData name="Landis, Elizabeth" userId="S::landis.elizabeth_epa.gov#ext#@indecon.com::f25b3125-03f0-4050-8071-b7a6fea9cfd6" providerId="AD" clId="Web-{D3D310DF-552E-513A-89A2-A478F99C904C}" dt="2022-12-09T02:44:53.617" v="5"/>
        <pc:sldMkLst>
          <pc:docMk/>
          <pc:sldMk cId="3092839525" sldId="305"/>
        </pc:sldMkLst>
      </pc:sldChg>
      <pc:sldChg chg="addCm">
        <pc:chgData name="Landis, Elizabeth" userId="S::landis.elizabeth_epa.gov#ext#@indecon.com::f25b3125-03f0-4050-8071-b7a6fea9cfd6" providerId="AD" clId="Web-{D3D310DF-552E-513A-89A2-A478F99C904C}" dt="2022-12-09T02:45:35.370" v="6"/>
        <pc:sldMkLst>
          <pc:docMk/>
          <pc:sldMk cId="1642311691" sldId="306"/>
        </pc:sldMkLst>
      </pc:sldChg>
      <pc:sldChg chg="modSp">
        <pc:chgData name="Landis, Elizabeth" userId="S::landis.elizabeth_epa.gov#ext#@indecon.com::f25b3125-03f0-4050-8071-b7a6fea9cfd6" providerId="AD" clId="Web-{D3D310DF-552E-513A-89A2-A478F99C904C}" dt="2022-12-09T02:39:35.728" v="3" actId="20577"/>
        <pc:sldMkLst>
          <pc:docMk/>
          <pc:sldMk cId="1671099776" sldId="610"/>
        </pc:sldMkLst>
        <pc:spChg chg="mod">
          <ac:chgData name="Landis, Elizabeth" userId="S::landis.elizabeth_epa.gov#ext#@indecon.com::f25b3125-03f0-4050-8071-b7a6fea9cfd6" providerId="AD" clId="Web-{D3D310DF-552E-513A-89A2-A478F99C904C}" dt="2022-12-09T02:39:35.728" v="3" actId="20577"/>
          <ac:spMkLst>
            <pc:docMk/>
            <pc:sldMk cId="1671099776" sldId="610"/>
            <ac:spMk id="3" creationId="{3E49EED6-C842-2FB2-85BA-AEE2016DDE79}"/>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0D867-86FC-4B3E-A0B7-7379DF74AD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1536991-C867-4DF1-918A-6ABF221D3088}">
      <dgm:prSet phldrT="[Text]" custT="1"/>
      <dgm:spPr/>
      <dgm:t>
        <a:bodyPr/>
        <a:lstStyle/>
        <a:p>
          <a:r>
            <a:rPr lang="en-US" sz="1600" b="1" i="0" u="none" strike="noStrike" dirty="0">
              <a:solidFill>
                <a:schemeClr val="bg1"/>
              </a:solidFill>
              <a:effectLst/>
              <a:latin typeface="Trebuchet MS"/>
            </a:rPr>
            <a:t>Access</a:t>
          </a:r>
          <a:endParaRPr lang="en-US" sz="1600" i="0" dirty="0">
            <a:solidFill>
              <a:schemeClr val="bg1"/>
            </a:solidFill>
            <a:latin typeface="Trebuchet MS"/>
          </a:endParaRPr>
        </a:p>
      </dgm:t>
    </dgm:pt>
    <dgm:pt modelId="{961FF31F-9834-438A-B039-1AA7DA0D1FA6}" type="parTrans" cxnId="{0015B616-15AE-4725-BF08-AEC1C6629C0C}">
      <dgm:prSet/>
      <dgm:spPr/>
      <dgm:t>
        <a:bodyPr/>
        <a:lstStyle/>
        <a:p>
          <a:endParaRPr lang="en-US"/>
        </a:p>
      </dgm:t>
    </dgm:pt>
    <dgm:pt modelId="{D9CAE5A6-2345-47F6-AD1B-2CD92F21E73B}" type="sibTrans" cxnId="{0015B616-15AE-4725-BF08-AEC1C6629C0C}">
      <dgm:prSet/>
      <dgm:spPr/>
      <dgm:t>
        <a:bodyPr/>
        <a:lstStyle/>
        <a:p>
          <a:endParaRPr lang="en-US"/>
        </a:p>
      </dgm:t>
    </dgm:pt>
    <dgm:pt modelId="{FAFCEE5B-3235-4F65-8221-50D66C48D7D8}">
      <dgm:prSet custT="1"/>
      <dgm:spPr/>
      <dgm:t>
        <a:bodyPr/>
        <a:lstStyle/>
        <a:p>
          <a:r>
            <a:rPr lang="en-US" sz="1600" b="1" i="0" u="none" strike="noStrike" dirty="0">
              <a:solidFill>
                <a:schemeClr val="bg1"/>
              </a:solidFill>
              <a:effectLst/>
              <a:latin typeface="Trebuchet MS"/>
            </a:rPr>
            <a:t>Data Quality</a:t>
          </a:r>
          <a:endParaRPr lang="en-US" sz="1600" i="0" dirty="0">
            <a:solidFill>
              <a:schemeClr val="bg1"/>
            </a:solidFill>
            <a:latin typeface="Trebuchet MS"/>
            <a:cs typeface="Arial"/>
          </a:endParaRPr>
        </a:p>
      </dgm:t>
    </dgm:pt>
    <dgm:pt modelId="{B4FC9AB4-366B-446A-A695-47CDA9B5BAC9}" type="parTrans" cxnId="{E9C7C157-389F-4E3C-B279-0B88F07CA565}">
      <dgm:prSet/>
      <dgm:spPr/>
      <dgm:t>
        <a:bodyPr/>
        <a:lstStyle/>
        <a:p>
          <a:endParaRPr lang="en-US"/>
        </a:p>
      </dgm:t>
    </dgm:pt>
    <dgm:pt modelId="{F6CF7961-E882-4DFB-96F5-D135C1EFD766}" type="sibTrans" cxnId="{E9C7C157-389F-4E3C-B279-0B88F07CA565}">
      <dgm:prSet/>
      <dgm:spPr/>
      <dgm:t>
        <a:bodyPr/>
        <a:lstStyle/>
        <a:p>
          <a:endParaRPr lang="en-US"/>
        </a:p>
      </dgm:t>
    </dgm:pt>
    <dgm:pt modelId="{E8A6DC7E-45B6-49F2-9AF4-970F96B6A82A}">
      <dgm:prSet custT="1"/>
      <dgm:spPr/>
      <dgm:t>
        <a:bodyPr/>
        <a:lstStyle/>
        <a:p>
          <a:r>
            <a:rPr lang="en-US" sz="1600" b="1" i="0" u="none" strike="noStrike" dirty="0">
              <a:solidFill>
                <a:schemeClr val="bg1"/>
              </a:solidFill>
              <a:effectLst/>
              <a:latin typeface="Trebuchet MS"/>
            </a:rPr>
            <a:t>Data Security</a:t>
          </a:r>
          <a:endParaRPr lang="en-US" sz="1600" i="0" dirty="0">
            <a:solidFill>
              <a:schemeClr val="bg1"/>
            </a:solidFill>
            <a:latin typeface="Trebuchet MS"/>
            <a:cs typeface="Arial"/>
          </a:endParaRPr>
        </a:p>
      </dgm:t>
    </dgm:pt>
    <dgm:pt modelId="{721C4DFD-FAFE-473A-926B-3EC170D80EDB}" type="parTrans" cxnId="{ED140009-CC53-4021-842D-1252845FA120}">
      <dgm:prSet/>
      <dgm:spPr/>
      <dgm:t>
        <a:bodyPr/>
        <a:lstStyle/>
        <a:p>
          <a:endParaRPr lang="en-US"/>
        </a:p>
      </dgm:t>
    </dgm:pt>
    <dgm:pt modelId="{EE4A388E-240D-4A3E-8F7B-4399FF616A89}" type="sibTrans" cxnId="{ED140009-CC53-4021-842D-1252845FA120}">
      <dgm:prSet/>
      <dgm:spPr/>
      <dgm:t>
        <a:bodyPr/>
        <a:lstStyle/>
        <a:p>
          <a:endParaRPr lang="en-US"/>
        </a:p>
      </dgm:t>
    </dgm:pt>
    <dgm:pt modelId="{9BFB316E-023B-4A60-9C74-31AB3A6438FB}">
      <dgm:prSet custT="1"/>
      <dgm:spPr/>
      <dgm:t>
        <a:bodyPr/>
        <a:lstStyle/>
        <a:p>
          <a:r>
            <a:rPr lang="en-US" sz="1600" b="1" i="0" u="none" strike="noStrike" dirty="0">
              <a:solidFill>
                <a:schemeClr val="bg1"/>
              </a:solidFill>
              <a:effectLst/>
              <a:latin typeface="Trebuchet MS"/>
            </a:rPr>
            <a:t>Public Communications</a:t>
          </a:r>
          <a:endParaRPr lang="en-US" sz="1600" i="0" dirty="0">
            <a:solidFill>
              <a:schemeClr val="bg1"/>
            </a:solidFill>
            <a:latin typeface="Trebuchet MS"/>
            <a:cs typeface="Arial"/>
          </a:endParaRPr>
        </a:p>
      </dgm:t>
    </dgm:pt>
    <dgm:pt modelId="{9755C875-9B58-401D-9149-D6237E6253C4}" type="parTrans" cxnId="{206C8F39-D3EB-42CA-A81A-9A4AD678B9C7}">
      <dgm:prSet/>
      <dgm:spPr/>
      <dgm:t>
        <a:bodyPr/>
        <a:lstStyle/>
        <a:p>
          <a:endParaRPr lang="en-US"/>
        </a:p>
      </dgm:t>
    </dgm:pt>
    <dgm:pt modelId="{1EEA5297-9864-4722-8AAA-F0E6004AE695}" type="sibTrans" cxnId="{206C8F39-D3EB-42CA-A81A-9A4AD678B9C7}">
      <dgm:prSet/>
      <dgm:spPr/>
      <dgm:t>
        <a:bodyPr/>
        <a:lstStyle/>
        <a:p>
          <a:endParaRPr lang="en-US"/>
        </a:p>
      </dgm:t>
    </dgm:pt>
    <dgm:pt modelId="{D8F8F6B3-EC88-47C9-82CA-50D1E5D60C04}">
      <dgm:prSet custT="1"/>
      <dgm:spPr/>
      <dgm:t>
        <a:bodyPr/>
        <a:lstStyle/>
        <a:p>
          <a:r>
            <a:rPr lang="en-US" sz="1600" b="1" i="0" u="none" strike="noStrike" dirty="0">
              <a:solidFill>
                <a:schemeClr val="bg1"/>
              </a:solidFill>
              <a:effectLst/>
              <a:latin typeface="Trebuchet MS"/>
            </a:rPr>
            <a:t>Fit for Regulatory Determinations</a:t>
          </a:r>
          <a:endParaRPr lang="en-US" sz="1600" i="0" dirty="0">
            <a:solidFill>
              <a:schemeClr val="bg1"/>
            </a:solidFill>
            <a:latin typeface="Trebuchet MS"/>
          </a:endParaRPr>
        </a:p>
      </dgm:t>
    </dgm:pt>
    <dgm:pt modelId="{5EAF0959-C0D3-493C-A5C9-619F5BC3EB0C}" type="parTrans" cxnId="{97509D1F-E29E-476A-85D6-3F82B5E37F60}">
      <dgm:prSet/>
      <dgm:spPr/>
      <dgm:t>
        <a:bodyPr/>
        <a:lstStyle/>
        <a:p>
          <a:endParaRPr lang="en-US"/>
        </a:p>
      </dgm:t>
    </dgm:pt>
    <dgm:pt modelId="{AB4246A3-AB91-4AC8-935D-7F8FE9E813CC}" type="sibTrans" cxnId="{97509D1F-E29E-476A-85D6-3F82B5E37F60}">
      <dgm:prSet/>
      <dgm:spPr/>
      <dgm:t>
        <a:bodyPr/>
        <a:lstStyle/>
        <a:p>
          <a:endParaRPr lang="en-US"/>
        </a:p>
      </dgm:t>
    </dgm:pt>
    <dgm:pt modelId="{80334DF0-7CAD-40E8-A7A8-29904B517213}">
      <dgm:prSet phldrT="[Text]" custT="1"/>
      <dgm:spPr/>
      <dgm:t>
        <a:bodyPr/>
        <a:lstStyle/>
        <a:p>
          <a:r>
            <a:rPr lang="en-US" sz="1600" b="0" i="0" u="none" strike="noStrike" dirty="0">
              <a:solidFill>
                <a:srgbClr val="3D3D3D"/>
              </a:solidFill>
              <a:effectLst/>
              <a:latin typeface="Trebuchet MS"/>
            </a:rPr>
            <a:t>For regulators, analysts, researchers, and the general public</a:t>
          </a:r>
          <a:r>
            <a:rPr lang="en-US" sz="1600" b="0" i="0" dirty="0">
              <a:solidFill>
                <a:srgbClr val="000000"/>
              </a:solidFill>
              <a:effectLst/>
              <a:latin typeface="Trebuchet MS"/>
            </a:rPr>
            <a:t>​</a:t>
          </a:r>
          <a:endParaRPr lang="en-US" sz="1600" dirty="0">
            <a:latin typeface="Trebuchet MS"/>
          </a:endParaRPr>
        </a:p>
      </dgm:t>
    </dgm:pt>
    <dgm:pt modelId="{1041A159-2130-4441-B46A-F79EB07CE1AC}" type="parTrans" cxnId="{B61DC7B0-C664-4A72-8556-126433122BE2}">
      <dgm:prSet/>
      <dgm:spPr/>
      <dgm:t>
        <a:bodyPr/>
        <a:lstStyle/>
        <a:p>
          <a:endParaRPr lang="en-US"/>
        </a:p>
      </dgm:t>
    </dgm:pt>
    <dgm:pt modelId="{A64E036A-2678-4093-B8A9-136EEF485E3C}" type="sibTrans" cxnId="{B61DC7B0-C664-4A72-8556-126433122BE2}">
      <dgm:prSet/>
      <dgm:spPr/>
      <dgm:t>
        <a:bodyPr/>
        <a:lstStyle/>
        <a:p>
          <a:endParaRPr lang="en-US"/>
        </a:p>
      </dgm:t>
    </dgm:pt>
    <dgm:pt modelId="{6FF96017-DC59-4602-A2D0-EE64E03F3781}">
      <dgm:prSet custT="1"/>
      <dgm:spPr/>
      <dgm:t>
        <a:bodyPr/>
        <a:lstStyle/>
        <a:p>
          <a:r>
            <a:rPr lang="en-US" sz="1600" b="0" i="0" u="none" strike="noStrike" dirty="0">
              <a:solidFill>
                <a:srgbClr val="3D3D3D"/>
              </a:solidFill>
              <a:effectLst/>
              <a:latin typeface="Trebuchet MS"/>
            </a:rPr>
            <a:t>Important for all objectives</a:t>
          </a:r>
          <a:r>
            <a:rPr lang="en-US" sz="1600" b="0" i="0" dirty="0">
              <a:solidFill>
                <a:srgbClr val="000000"/>
              </a:solidFill>
              <a:effectLst/>
              <a:latin typeface="Trebuchet MS"/>
            </a:rPr>
            <a:t>​</a:t>
          </a:r>
          <a:endParaRPr lang="en-US" sz="1600" dirty="0">
            <a:solidFill>
              <a:srgbClr val="000000"/>
            </a:solidFill>
            <a:latin typeface="Arial" panose="020B0604020202020204" pitchFamily="34" charset="0"/>
            <a:cs typeface="Arial" panose="020B0604020202020204" pitchFamily="34" charset="0"/>
          </a:endParaRPr>
        </a:p>
      </dgm:t>
    </dgm:pt>
    <dgm:pt modelId="{E05DF7BB-02D8-465E-AF33-E2153B4118CA}" type="parTrans" cxnId="{0AE52B56-9FB8-4AF0-B2D3-576ED243FD40}">
      <dgm:prSet/>
      <dgm:spPr/>
      <dgm:t>
        <a:bodyPr/>
        <a:lstStyle/>
        <a:p>
          <a:endParaRPr lang="en-US"/>
        </a:p>
      </dgm:t>
    </dgm:pt>
    <dgm:pt modelId="{BA02DD3E-D3C7-4E1D-86E1-5E8C4C6EF887}" type="sibTrans" cxnId="{0AE52B56-9FB8-4AF0-B2D3-576ED243FD40}">
      <dgm:prSet/>
      <dgm:spPr/>
      <dgm:t>
        <a:bodyPr/>
        <a:lstStyle/>
        <a:p>
          <a:endParaRPr lang="en-US"/>
        </a:p>
      </dgm:t>
    </dgm:pt>
    <dgm:pt modelId="{E051A3A7-154C-4FE4-8A48-323A87BC5D22}">
      <dgm:prSet custT="1"/>
      <dgm:spPr/>
      <dgm:t>
        <a:bodyPr/>
        <a:lstStyle/>
        <a:p>
          <a:r>
            <a:rPr lang="en-US" sz="1600" b="0" i="0" u="none" strike="noStrike" dirty="0">
              <a:solidFill>
                <a:srgbClr val="3D3D3D"/>
              </a:solidFill>
              <a:effectLst/>
              <a:latin typeface="Trebuchet MS"/>
            </a:rPr>
            <a:t>Ensuring that confidential business information is protected, and data integrity is maintained for all objectives</a:t>
          </a:r>
          <a:r>
            <a:rPr lang="en-US" sz="1600" b="0" i="0" dirty="0">
              <a:solidFill>
                <a:srgbClr val="000000"/>
              </a:solidFill>
              <a:effectLst/>
              <a:latin typeface="Trebuchet MS"/>
            </a:rPr>
            <a:t>​</a:t>
          </a:r>
          <a:endParaRPr lang="en-US" sz="1600" dirty="0">
            <a:solidFill>
              <a:srgbClr val="000000"/>
            </a:solidFill>
            <a:latin typeface="Arial" panose="020B0604020202020204" pitchFamily="34" charset="0"/>
            <a:cs typeface="Arial" panose="020B0604020202020204" pitchFamily="34" charset="0"/>
          </a:endParaRPr>
        </a:p>
      </dgm:t>
    </dgm:pt>
    <dgm:pt modelId="{4A4FFF61-F4F1-4C83-9EE2-E09A7A27D6EC}" type="parTrans" cxnId="{ED33F4EA-9EBA-4E7C-BEC2-BBC2F919439A}">
      <dgm:prSet/>
      <dgm:spPr/>
      <dgm:t>
        <a:bodyPr/>
        <a:lstStyle/>
        <a:p>
          <a:endParaRPr lang="en-US"/>
        </a:p>
      </dgm:t>
    </dgm:pt>
    <dgm:pt modelId="{0E81B6E0-F0A1-4360-8C50-0FC287B0EDEF}" type="sibTrans" cxnId="{ED33F4EA-9EBA-4E7C-BEC2-BBC2F919439A}">
      <dgm:prSet/>
      <dgm:spPr/>
      <dgm:t>
        <a:bodyPr/>
        <a:lstStyle/>
        <a:p>
          <a:endParaRPr lang="en-US"/>
        </a:p>
      </dgm:t>
    </dgm:pt>
    <dgm:pt modelId="{466589B4-5185-46FF-B52B-825C931B7FE4}">
      <dgm:prSet custT="1"/>
      <dgm:spPr/>
      <dgm:t>
        <a:bodyPr/>
        <a:lstStyle/>
        <a:p>
          <a:r>
            <a:rPr lang="en-US" sz="1600" b="0" i="0" u="none" strike="noStrike" dirty="0">
              <a:solidFill>
                <a:srgbClr val="3D3D3D"/>
              </a:solidFill>
              <a:effectLst/>
              <a:latin typeface="Trebuchet MS"/>
            </a:rPr>
            <a:t>Provide real-time and periodic status reports on air quality and progress over time (sometimes through AQI)</a:t>
          </a:r>
          <a:r>
            <a:rPr lang="en-US" sz="1600" b="0" i="0" dirty="0">
              <a:solidFill>
                <a:srgbClr val="000000"/>
              </a:solidFill>
              <a:effectLst/>
              <a:latin typeface="Trebuchet MS"/>
            </a:rPr>
            <a:t>​</a:t>
          </a:r>
          <a:endParaRPr lang="en-US" sz="1600" dirty="0">
            <a:solidFill>
              <a:srgbClr val="000000"/>
            </a:solidFill>
            <a:latin typeface="Arial" panose="020B0604020202020204" pitchFamily="34" charset="0"/>
            <a:cs typeface="Arial" panose="020B0604020202020204" pitchFamily="34" charset="0"/>
          </a:endParaRPr>
        </a:p>
      </dgm:t>
    </dgm:pt>
    <dgm:pt modelId="{BCFCF364-ABE4-4175-A894-25E582280A23}" type="parTrans" cxnId="{09D94BAB-87AF-431E-9F15-F35FD5B35E88}">
      <dgm:prSet/>
      <dgm:spPr/>
      <dgm:t>
        <a:bodyPr/>
        <a:lstStyle/>
        <a:p>
          <a:endParaRPr lang="en-US"/>
        </a:p>
      </dgm:t>
    </dgm:pt>
    <dgm:pt modelId="{0681A43B-3243-4A7D-AC7F-B476DE12B9CB}" type="sibTrans" cxnId="{09D94BAB-87AF-431E-9F15-F35FD5B35E88}">
      <dgm:prSet/>
      <dgm:spPr/>
      <dgm:t>
        <a:bodyPr/>
        <a:lstStyle/>
        <a:p>
          <a:endParaRPr lang="en-US"/>
        </a:p>
      </dgm:t>
    </dgm:pt>
    <dgm:pt modelId="{27887D1D-6C62-47BE-A4C8-C73DDC45976A}">
      <dgm:prSet custT="1"/>
      <dgm:spPr/>
      <dgm:t>
        <a:bodyPr/>
        <a:lstStyle/>
        <a:p>
          <a:r>
            <a:rPr lang="en-US" sz="1600" b="0" i="0" u="none" strike="noStrike" dirty="0">
              <a:solidFill>
                <a:srgbClr val="3D3D3D"/>
              </a:solidFill>
              <a:effectLst/>
              <a:latin typeface="Trebuchet MS" panose="020B0603020202020204"/>
            </a:rPr>
            <a:t>For both emissions limits and ambient air quality standards; requires specificity, comprehensiveness, and representativeness</a:t>
          </a:r>
          <a:endParaRPr lang="en-US" sz="1600" dirty="0">
            <a:latin typeface="Trebuchet MS" panose="020B0603020202020204"/>
          </a:endParaRPr>
        </a:p>
      </dgm:t>
    </dgm:pt>
    <dgm:pt modelId="{86CEBC2E-DC18-48CD-83BB-8B6D729F1F2A}" type="parTrans" cxnId="{2DFD834A-4EEB-4405-82F7-E43401EC5FB6}">
      <dgm:prSet/>
      <dgm:spPr/>
      <dgm:t>
        <a:bodyPr/>
        <a:lstStyle/>
        <a:p>
          <a:endParaRPr lang="en-US"/>
        </a:p>
      </dgm:t>
    </dgm:pt>
    <dgm:pt modelId="{697C97E9-D9D2-44F6-8ECD-B6F395148A32}" type="sibTrans" cxnId="{2DFD834A-4EEB-4405-82F7-E43401EC5FB6}">
      <dgm:prSet/>
      <dgm:spPr/>
      <dgm:t>
        <a:bodyPr/>
        <a:lstStyle/>
        <a:p>
          <a:endParaRPr lang="en-US"/>
        </a:p>
      </dgm:t>
    </dgm:pt>
    <dgm:pt modelId="{788B3162-F387-4E70-A347-3ADB4D0E86CA}" type="pres">
      <dgm:prSet presAssocID="{41A0D867-86FC-4B3E-A0B7-7379DF74AD35}" presName="linear" presStyleCnt="0">
        <dgm:presLayoutVars>
          <dgm:dir/>
          <dgm:animLvl val="lvl"/>
          <dgm:resizeHandles val="exact"/>
        </dgm:presLayoutVars>
      </dgm:prSet>
      <dgm:spPr/>
    </dgm:pt>
    <dgm:pt modelId="{22106297-EF8C-4F9B-A553-BA72ECCFC818}" type="pres">
      <dgm:prSet presAssocID="{31536991-C867-4DF1-918A-6ABF221D3088}" presName="parentLin" presStyleCnt="0"/>
      <dgm:spPr/>
    </dgm:pt>
    <dgm:pt modelId="{6A6A1C7D-C93A-43CD-A634-57E6E8C90F9E}" type="pres">
      <dgm:prSet presAssocID="{31536991-C867-4DF1-918A-6ABF221D3088}" presName="parentLeftMargin" presStyleLbl="node1" presStyleIdx="0" presStyleCnt="5"/>
      <dgm:spPr/>
    </dgm:pt>
    <dgm:pt modelId="{33B55664-6526-4AE2-AB14-D90B8514F3FC}" type="pres">
      <dgm:prSet presAssocID="{31536991-C867-4DF1-918A-6ABF221D3088}" presName="parentText" presStyleLbl="node1" presStyleIdx="0" presStyleCnt="5">
        <dgm:presLayoutVars>
          <dgm:chMax val="0"/>
          <dgm:bulletEnabled val="1"/>
        </dgm:presLayoutVars>
      </dgm:prSet>
      <dgm:spPr/>
    </dgm:pt>
    <dgm:pt modelId="{ECFCC88B-6578-4D76-9DF6-6445D753F943}" type="pres">
      <dgm:prSet presAssocID="{31536991-C867-4DF1-918A-6ABF221D3088}" presName="negativeSpace" presStyleCnt="0"/>
      <dgm:spPr/>
    </dgm:pt>
    <dgm:pt modelId="{084F55E2-F7C4-4EC0-9429-51A87987C4FC}" type="pres">
      <dgm:prSet presAssocID="{31536991-C867-4DF1-918A-6ABF221D3088}" presName="childText" presStyleLbl="conFgAcc1" presStyleIdx="0" presStyleCnt="5">
        <dgm:presLayoutVars>
          <dgm:bulletEnabled val="1"/>
        </dgm:presLayoutVars>
      </dgm:prSet>
      <dgm:spPr/>
    </dgm:pt>
    <dgm:pt modelId="{8BD9C1C7-3F35-4F7F-B275-65C2C50CFF04}" type="pres">
      <dgm:prSet presAssocID="{D9CAE5A6-2345-47F6-AD1B-2CD92F21E73B}" presName="spaceBetweenRectangles" presStyleCnt="0"/>
      <dgm:spPr/>
    </dgm:pt>
    <dgm:pt modelId="{A6FDCC46-5C95-44E3-AC73-B872559D25F9}" type="pres">
      <dgm:prSet presAssocID="{FAFCEE5B-3235-4F65-8221-50D66C48D7D8}" presName="parentLin" presStyleCnt="0"/>
      <dgm:spPr/>
    </dgm:pt>
    <dgm:pt modelId="{DF2FBB73-A60F-4AF8-9EA2-3D8576EEA11E}" type="pres">
      <dgm:prSet presAssocID="{FAFCEE5B-3235-4F65-8221-50D66C48D7D8}" presName="parentLeftMargin" presStyleLbl="node1" presStyleIdx="0" presStyleCnt="5"/>
      <dgm:spPr/>
    </dgm:pt>
    <dgm:pt modelId="{7CD9043B-379E-4975-8515-3BCD3B0D9CC4}" type="pres">
      <dgm:prSet presAssocID="{FAFCEE5B-3235-4F65-8221-50D66C48D7D8}" presName="parentText" presStyleLbl="node1" presStyleIdx="1" presStyleCnt="5">
        <dgm:presLayoutVars>
          <dgm:chMax val="0"/>
          <dgm:bulletEnabled val="1"/>
        </dgm:presLayoutVars>
      </dgm:prSet>
      <dgm:spPr/>
    </dgm:pt>
    <dgm:pt modelId="{759BC8D5-DFD4-4A36-A538-C3A0B4F6CE04}" type="pres">
      <dgm:prSet presAssocID="{FAFCEE5B-3235-4F65-8221-50D66C48D7D8}" presName="negativeSpace" presStyleCnt="0"/>
      <dgm:spPr/>
    </dgm:pt>
    <dgm:pt modelId="{AAAFF6DB-483F-418F-BF16-5919D8EA9F1E}" type="pres">
      <dgm:prSet presAssocID="{FAFCEE5B-3235-4F65-8221-50D66C48D7D8}" presName="childText" presStyleLbl="conFgAcc1" presStyleIdx="1" presStyleCnt="5">
        <dgm:presLayoutVars>
          <dgm:bulletEnabled val="1"/>
        </dgm:presLayoutVars>
      </dgm:prSet>
      <dgm:spPr/>
    </dgm:pt>
    <dgm:pt modelId="{98E603FA-C753-4A27-90B9-E66CDEC6686F}" type="pres">
      <dgm:prSet presAssocID="{F6CF7961-E882-4DFB-96F5-D135C1EFD766}" presName="spaceBetweenRectangles" presStyleCnt="0"/>
      <dgm:spPr/>
    </dgm:pt>
    <dgm:pt modelId="{C968668D-28EF-4B53-8CEA-F2377CD2E306}" type="pres">
      <dgm:prSet presAssocID="{E8A6DC7E-45B6-49F2-9AF4-970F96B6A82A}" presName="parentLin" presStyleCnt="0"/>
      <dgm:spPr/>
    </dgm:pt>
    <dgm:pt modelId="{BD5A8FCB-28B4-44C6-B4F4-85EE23DD2440}" type="pres">
      <dgm:prSet presAssocID="{E8A6DC7E-45B6-49F2-9AF4-970F96B6A82A}" presName="parentLeftMargin" presStyleLbl="node1" presStyleIdx="1" presStyleCnt="5"/>
      <dgm:spPr/>
    </dgm:pt>
    <dgm:pt modelId="{476A491A-4407-439F-B360-88E38FA7ADF9}" type="pres">
      <dgm:prSet presAssocID="{E8A6DC7E-45B6-49F2-9AF4-970F96B6A82A}" presName="parentText" presStyleLbl="node1" presStyleIdx="2" presStyleCnt="5">
        <dgm:presLayoutVars>
          <dgm:chMax val="0"/>
          <dgm:bulletEnabled val="1"/>
        </dgm:presLayoutVars>
      </dgm:prSet>
      <dgm:spPr/>
    </dgm:pt>
    <dgm:pt modelId="{C8597BCB-4A3B-407A-B7A0-56DC226CF342}" type="pres">
      <dgm:prSet presAssocID="{E8A6DC7E-45B6-49F2-9AF4-970F96B6A82A}" presName="negativeSpace" presStyleCnt="0"/>
      <dgm:spPr/>
    </dgm:pt>
    <dgm:pt modelId="{38E84CD4-45ED-4DCE-8A7F-EB8660B976BC}" type="pres">
      <dgm:prSet presAssocID="{E8A6DC7E-45B6-49F2-9AF4-970F96B6A82A}" presName="childText" presStyleLbl="conFgAcc1" presStyleIdx="2" presStyleCnt="5">
        <dgm:presLayoutVars>
          <dgm:bulletEnabled val="1"/>
        </dgm:presLayoutVars>
      </dgm:prSet>
      <dgm:spPr/>
    </dgm:pt>
    <dgm:pt modelId="{193C16CC-D2FA-4DB8-BA67-1567E46F3D6A}" type="pres">
      <dgm:prSet presAssocID="{EE4A388E-240D-4A3E-8F7B-4399FF616A89}" presName="spaceBetweenRectangles" presStyleCnt="0"/>
      <dgm:spPr/>
    </dgm:pt>
    <dgm:pt modelId="{1C5FE346-B792-4D66-B22A-7D8809FF5E28}" type="pres">
      <dgm:prSet presAssocID="{9BFB316E-023B-4A60-9C74-31AB3A6438FB}" presName="parentLin" presStyleCnt="0"/>
      <dgm:spPr/>
    </dgm:pt>
    <dgm:pt modelId="{D3600F9A-85E9-4AD9-81C1-B68DCA9561AC}" type="pres">
      <dgm:prSet presAssocID="{9BFB316E-023B-4A60-9C74-31AB3A6438FB}" presName="parentLeftMargin" presStyleLbl="node1" presStyleIdx="2" presStyleCnt="5"/>
      <dgm:spPr/>
    </dgm:pt>
    <dgm:pt modelId="{CBCB5A55-E356-4938-BAAF-8676FE24E849}" type="pres">
      <dgm:prSet presAssocID="{9BFB316E-023B-4A60-9C74-31AB3A6438FB}" presName="parentText" presStyleLbl="node1" presStyleIdx="3" presStyleCnt="5">
        <dgm:presLayoutVars>
          <dgm:chMax val="0"/>
          <dgm:bulletEnabled val="1"/>
        </dgm:presLayoutVars>
      </dgm:prSet>
      <dgm:spPr/>
    </dgm:pt>
    <dgm:pt modelId="{EF0E1BD3-8BA1-4425-AA48-48DB3A86CAC0}" type="pres">
      <dgm:prSet presAssocID="{9BFB316E-023B-4A60-9C74-31AB3A6438FB}" presName="negativeSpace" presStyleCnt="0"/>
      <dgm:spPr/>
    </dgm:pt>
    <dgm:pt modelId="{848CD398-3E92-4672-A1EC-7F50E9ECF2D3}" type="pres">
      <dgm:prSet presAssocID="{9BFB316E-023B-4A60-9C74-31AB3A6438FB}" presName="childText" presStyleLbl="conFgAcc1" presStyleIdx="3" presStyleCnt="5">
        <dgm:presLayoutVars>
          <dgm:bulletEnabled val="1"/>
        </dgm:presLayoutVars>
      </dgm:prSet>
      <dgm:spPr/>
    </dgm:pt>
    <dgm:pt modelId="{8EEF3613-C296-46B7-B6EF-61CEE773E141}" type="pres">
      <dgm:prSet presAssocID="{1EEA5297-9864-4722-8AAA-F0E6004AE695}" presName="spaceBetweenRectangles" presStyleCnt="0"/>
      <dgm:spPr/>
    </dgm:pt>
    <dgm:pt modelId="{3DB66856-2DDC-4564-9E62-E2288B5E70F1}" type="pres">
      <dgm:prSet presAssocID="{D8F8F6B3-EC88-47C9-82CA-50D1E5D60C04}" presName="parentLin" presStyleCnt="0"/>
      <dgm:spPr/>
    </dgm:pt>
    <dgm:pt modelId="{0562AAEE-40DE-419B-8228-AB91EDBD899C}" type="pres">
      <dgm:prSet presAssocID="{D8F8F6B3-EC88-47C9-82CA-50D1E5D60C04}" presName="parentLeftMargin" presStyleLbl="node1" presStyleIdx="3" presStyleCnt="5"/>
      <dgm:spPr/>
    </dgm:pt>
    <dgm:pt modelId="{3338E11D-F7BC-4140-B9C2-2946790A3B93}" type="pres">
      <dgm:prSet presAssocID="{D8F8F6B3-EC88-47C9-82CA-50D1E5D60C04}" presName="parentText" presStyleLbl="node1" presStyleIdx="4" presStyleCnt="5">
        <dgm:presLayoutVars>
          <dgm:chMax val="0"/>
          <dgm:bulletEnabled val="1"/>
        </dgm:presLayoutVars>
      </dgm:prSet>
      <dgm:spPr/>
    </dgm:pt>
    <dgm:pt modelId="{A38EBC11-9BBB-4104-A0C7-7875871A93EE}" type="pres">
      <dgm:prSet presAssocID="{D8F8F6B3-EC88-47C9-82CA-50D1E5D60C04}" presName="negativeSpace" presStyleCnt="0"/>
      <dgm:spPr/>
    </dgm:pt>
    <dgm:pt modelId="{7FC3E342-F05D-4465-B8ED-DAEF75CF72BE}" type="pres">
      <dgm:prSet presAssocID="{D8F8F6B3-EC88-47C9-82CA-50D1E5D60C04}" presName="childText" presStyleLbl="conFgAcc1" presStyleIdx="4" presStyleCnt="5">
        <dgm:presLayoutVars>
          <dgm:bulletEnabled val="1"/>
        </dgm:presLayoutVars>
      </dgm:prSet>
      <dgm:spPr/>
    </dgm:pt>
  </dgm:ptLst>
  <dgm:cxnLst>
    <dgm:cxn modelId="{ED140009-CC53-4021-842D-1252845FA120}" srcId="{41A0D867-86FC-4B3E-A0B7-7379DF74AD35}" destId="{E8A6DC7E-45B6-49F2-9AF4-970F96B6A82A}" srcOrd="2" destOrd="0" parTransId="{721C4DFD-FAFE-473A-926B-3EC170D80EDB}" sibTransId="{EE4A388E-240D-4A3E-8F7B-4399FF616A89}"/>
    <dgm:cxn modelId="{A1F9E70B-B584-4BB2-B0DE-33278EB721DA}" type="presOf" srcId="{FAFCEE5B-3235-4F65-8221-50D66C48D7D8}" destId="{7CD9043B-379E-4975-8515-3BCD3B0D9CC4}" srcOrd="1" destOrd="0" presId="urn:microsoft.com/office/officeart/2005/8/layout/list1"/>
    <dgm:cxn modelId="{0015B616-15AE-4725-BF08-AEC1C6629C0C}" srcId="{41A0D867-86FC-4B3E-A0B7-7379DF74AD35}" destId="{31536991-C867-4DF1-918A-6ABF221D3088}" srcOrd="0" destOrd="0" parTransId="{961FF31F-9834-438A-B039-1AA7DA0D1FA6}" sibTransId="{D9CAE5A6-2345-47F6-AD1B-2CD92F21E73B}"/>
    <dgm:cxn modelId="{FF7D8519-2CFF-4A71-811F-B7319979C3EC}" type="presOf" srcId="{31536991-C867-4DF1-918A-6ABF221D3088}" destId="{6A6A1C7D-C93A-43CD-A634-57E6E8C90F9E}" srcOrd="0" destOrd="0" presId="urn:microsoft.com/office/officeart/2005/8/layout/list1"/>
    <dgm:cxn modelId="{97509D1F-E29E-476A-85D6-3F82B5E37F60}" srcId="{41A0D867-86FC-4B3E-A0B7-7379DF74AD35}" destId="{D8F8F6B3-EC88-47C9-82CA-50D1E5D60C04}" srcOrd="4" destOrd="0" parTransId="{5EAF0959-C0D3-493C-A5C9-619F5BC3EB0C}" sibTransId="{AB4246A3-AB91-4AC8-935D-7F8FE9E813CC}"/>
    <dgm:cxn modelId="{8FD93333-9435-46D1-B710-0F2D89D77EF7}" type="presOf" srcId="{E8A6DC7E-45B6-49F2-9AF4-970F96B6A82A}" destId="{BD5A8FCB-28B4-44C6-B4F4-85EE23DD2440}" srcOrd="0" destOrd="0" presId="urn:microsoft.com/office/officeart/2005/8/layout/list1"/>
    <dgm:cxn modelId="{D60CBA36-15C9-4B95-AC1D-C2420032AB0A}" type="presOf" srcId="{D8F8F6B3-EC88-47C9-82CA-50D1E5D60C04}" destId="{0562AAEE-40DE-419B-8228-AB91EDBD899C}" srcOrd="0" destOrd="0" presId="urn:microsoft.com/office/officeart/2005/8/layout/list1"/>
    <dgm:cxn modelId="{206C8F39-D3EB-42CA-A81A-9A4AD678B9C7}" srcId="{41A0D867-86FC-4B3E-A0B7-7379DF74AD35}" destId="{9BFB316E-023B-4A60-9C74-31AB3A6438FB}" srcOrd="3" destOrd="0" parTransId="{9755C875-9B58-401D-9149-D6237E6253C4}" sibTransId="{1EEA5297-9864-4722-8AAA-F0E6004AE695}"/>
    <dgm:cxn modelId="{B260D043-8614-4A6E-BC34-DEDC6FBE660E}" type="presOf" srcId="{6FF96017-DC59-4602-A2D0-EE64E03F3781}" destId="{AAAFF6DB-483F-418F-BF16-5919D8EA9F1E}" srcOrd="0" destOrd="0" presId="urn:microsoft.com/office/officeart/2005/8/layout/list1"/>
    <dgm:cxn modelId="{351F1F44-6595-4FC6-89FB-8C5D46C89F28}" type="presOf" srcId="{41A0D867-86FC-4B3E-A0B7-7379DF74AD35}" destId="{788B3162-F387-4E70-A347-3ADB4D0E86CA}" srcOrd="0" destOrd="0" presId="urn:microsoft.com/office/officeart/2005/8/layout/list1"/>
    <dgm:cxn modelId="{2640B544-4E6C-4277-AE25-B7FD8985D865}" type="presOf" srcId="{E8A6DC7E-45B6-49F2-9AF4-970F96B6A82A}" destId="{476A491A-4407-439F-B360-88E38FA7ADF9}" srcOrd="1" destOrd="0" presId="urn:microsoft.com/office/officeart/2005/8/layout/list1"/>
    <dgm:cxn modelId="{2DFD834A-4EEB-4405-82F7-E43401EC5FB6}" srcId="{D8F8F6B3-EC88-47C9-82CA-50D1E5D60C04}" destId="{27887D1D-6C62-47BE-A4C8-C73DDC45976A}" srcOrd="0" destOrd="0" parTransId="{86CEBC2E-DC18-48CD-83BB-8B6D729F1F2A}" sibTransId="{697C97E9-D9D2-44F6-8ECD-B6F395148A32}"/>
    <dgm:cxn modelId="{0AE52B56-9FB8-4AF0-B2D3-576ED243FD40}" srcId="{FAFCEE5B-3235-4F65-8221-50D66C48D7D8}" destId="{6FF96017-DC59-4602-A2D0-EE64E03F3781}" srcOrd="0" destOrd="0" parTransId="{E05DF7BB-02D8-465E-AF33-E2153B4118CA}" sibTransId="{BA02DD3E-D3C7-4E1D-86E1-5E8C4C6EF887}"/>
    <dgm:cxn modelId="{E9C7C157-389F-4E3C-B279-0B88F07CA565}" srcId="{41A0D867-86FC-4B3E-A0B7-7379DF74AD35}" destId="{FAFCEE5B-3235-4F65-8221-50D66C48D7D8}" srcOrd="1" destOrd="0" parTransId="{B4FC9AB4-366B-446A-A695-47CDA9B5BAC9}" sibTransId="{F6CF7961-E882-4DFB-96F5-D135C1EFD766}"/>
    <dgm:cxn modelId="{22A20C7C-585F-47FB-A677-18C8855EFC5E}" type="presOf" srcId="{466589B4-5185-46FF-B52B-825C931B7FE4}" destId="{848CD398-3E92-4672-A1EC-7F50E9ECF2D3}" srcOrd="0" destOrd="0" presId="urn:microsoft.com/office/officeart/2005/8/layout/list1"/>
    <dgm:cxn modelId="{B6370E9B-EA3B-420D-A4FA-72EC5A7EC98C}" type="presOf" srcId="{9BFB316E-023B-4A60-9C74-31AB3A6438FB}" destId="{CBCB5A55-E356-4938-BAAF-8676FE24E849}" srcOrd="1" destOrd="0" presId="urn:microsoft.com/office/officeart/2005/8/layout/list1"/>
    <dgm:cxn modelId="{0DABCC9B-E27C-4E92-878D-4BB15BBAB744}" type="presOf" srcId="{FAFCEE5B-3235-4F65-8221-50D66C48D7D8}" destId="{DF2FBB73-A60F-4AF8-9EA2-3D8576EEA11E}" srcOrd="0" destOrd="0" presId="urn:microsoft.com/office/officeart/2005/8/layout/list1"/>
    <dgm:cxn modelId="{37D333A9-0BE7-4030-BE87-C8275D2DDE82}" type="presOf" srcId="{80334DF0-7CAD-40E8-A7A8-29904B517213}" destId="{084F55E2-F7C4-4EC0-9429-51A87987C4FC}" srcOrd="0" destOrd="0" presId="urn:microsoft.com/office/officeart/2005/8/layout/list1"/>
    <dgm:cxn modelId="{09D94BAB-87AF-431E-9F15-F35FD5B35E88}" srcId="{9BFB316E-023B-4A60-9C74-31AB3A6438FB}" destId="{466589B4-5185-46FF-B52B-825C931B7FE4}" srcOrd="0" destOrd="0" parTransId="{BCFCF364-ABE4-4175-A894-25E582280A23}" sibTransId="{0681A43B-3243-4A7D-AC7F-B476DE12B9CB}"/>
    <dgm:cxn modelId="{B61DC7B0-C664-4A72-8556-126433122BE2}" srcId="{31536991-C867-4DF1-918A-6ABF221D3088}" destId="{80334DF0-7CAD-40E8-A7A8-29904B517213}" srcOrd="0" destOrd="0" parTransId="{1041A159-2130-4441-B46A-F79EB07CE1AC}" sibTransId="{A64E036A-2678-4093-B8A9-136EEF485E3C}"/>
    <dgm:cxn modelId="{FC29E5CB-42B2-4515-AEBD-E2D69E8AEDB0}" type="presOf" srcId="{9BFB316E-023B-4A60-9C74-31AB3A6438FB}" destId="{D3600F9A-85E9-4AD9-81C1-B68DCA9561AC}" srcOrd="0" destOrd="0" presId="urn:microsoft.com/office/officeart/2005/8/layout/list1"/>
    <dgm:cxn modelId="{5CDBE5D3-C4CB-48E4-9399-8A71E74114FF}" type="presOf" srcId="{31536991-C867-4DF1-918A-6ABF221D3088}" destId="{33B55664-6526-4AE2-AB14-D90B8514F3FC}" srcOrd="1" destOrd="0" presId="urn:microsoft.com/office/officeart/2005/8/layout/list1"/>
    <dgm:cxn modelId="{D5F600D9-CDD1-4F42-98E4-6F49FA7A84C5}" type="presOf" srcId="{D8F8F6B3-EC88-47C9-82CA-50D1E5D60C04}" destId="{3338E11D-F7BC-4140-B9C2-2946790A3B93}" srcOrd="1" destOrd="0" presId="urn:microsoft.com/office/officeart/2005/8/layout/list1"/>
    <dgm:cxn modelId="{ED33F4EA-9EBA-4E7C-BEC2-BBC2F919439A}" srcId="{E8A6DC7E-45B6-49F2-9AF4-970F96B6A82A}" destId="{E051A3A7-154C-4FE4-8A48-323A87BC5D22}" srcOrd="0" destOrd="0" parTransId="{4A4FFF61-F4F1-4C83-9EE2-E09A7A27D6EC}" sibTransId="{0E81B6E0-F0A1-4360-8C50-0FC287B0EDEF}"/>
    <dgm:cxn modelId="{FE1A65F9-A8AF-4A2E-A453-99F6F98BD64E}" type="presOf" srcId="{E051A3A7-154C-4FE4-8A48-323A87BC5D22}" destId="{38E84CD4-45ED-4DCE-8A7F-EB8660B976BC}" srcOrd="0" destOrd="0" presId="urn:microsoft.com/office/officeart/2005/8/layout/list1"/>
    <dgm:cxn modelId="{73187DFC-9FB7-4B13-A98F-BA959BEE26E7}" type="presOf" srcId="{27887D1D-6C62-47BE-A4C8-C73DDC45976A}" destId="{7FC3E342-F05D-4465-B8ED-DAEF75CF72BE}" srcOrd="0" destOrd="0" presId="urn:microsoft.com/office/officeart/2005/8/layout/list1"/>
    <dgm:cxn modelId="{4A9C5517-D935-4986-AF9A-06311DFBE7EE}" type="presParOf" srcId="{788B3162-F387-4E70-A347-3ADB4D0E86CA}" destId="{22106297-EF8C-4F9B-A553-BA72ECCFC818}" srcOrd="0" destOrd="0" presId="urn:microsoft.com/office/officeart/2005/8/layout/list1"/>
    <dgm:cxn modelId="{7A586FE9-E7E6-4D3F-A6D3-C4591113BA4E}" type="presParOf" srcId="{22106297-EF8C-4F9B-A553-BA72ECCFC818}" destId="{6A6A1C7D-C93A-43CD-A634-57E6E8C90F9E}" srcOrd="0" destOrd="0" presId="urn:microsoft.com/office/officeart/2005/8/layout/list1"/>
    <dgm:cxn modelId="{360C3602-FD10-44DF-9885-80611D82925D}" type="presParOf" srcId="{22106297-EF8C-4F9B-A553-BA72ECCFC818}" destId="{33B55664-6526-4AE2-AB14-D90B8514F3FC}" srcOrd="1" destOrd="0" presId="urn:microsoft.com/office/officeart/2005/8/layout/list1"/>
    <dgm:cxn modelId="{B1EEFE00-03CF-47A0-9B5F-99019C20F240}" type="presParOf" srcId="{788B3162-F387-4E70-A347-3ADB4D0E86CA}" destId="{ECFCC88B-6578-4D76-9DF6-6445D753F943}" srcOrd="1" destOrd="0" presId="urn:microsoft.com/office/officeart/2005/8/layout/list1"/>
    <dgm:cxn modelId="{AD1746BC-4C26-4DB9-8A23-8FF1A6156A99}" type="presParOf" srcId="{788B3162-F387-4E70-A347-3ADB4D0E86CA}" destId="{084F55E2-F7C4-4EC0-9429-51A87987C4FC}" srcOrd="2" destOrd="0" presId="urn:microsoft.com/office/officeart/2005/8/layout/list1"/>
    <dgm:cxn modelId="{AAB922C5-04BD-4813-9FC2-1E1849C7B793}" type="presParOf" srcId="{788B3162-F387-4E70-A347-3ADB4D0E86CA}" destId="{8BD9C1C7-3F35-4F7F-B275-65C2C50CFF04}" srcOrd="3" destOrd="0" presId="urn:microsoft.com/office/officeart/2005/8/layout/list1"/>
    <dgm:cxn modelId="{C951EBD5-55E0-446A-B17B-DE91B179C14B}" type="presParOf" srcId="{788B3162-F387-4E70-A347-3ADB4D0E86CA}" destId="{A6FDCC46-5C95-44E3-AC73-B872559D25F9}" srcOrd="4" destOrd="0" presId="urn:microsoft.com/office/officeart/2005/8/layout/list1"/>
    <dgm:cxn modelId="{EA9B6A37-B2B3-4CDF-9821-414022A4DE57}" type="presParOf" srcId="{A6FDCC46-5C95-44E3-AC73-B872559D25F9}" destId="{DF2FBB73-A60F-4AF8-9EA2-3D8576EEA11E}" srcOrd="0" destOrd="0" presId="urn:microsoft.com/office/officeart/2005/8/layout/list1"/>
    <dgm:cxn modelId="{68259190-6D7B-4A1E-B81D-16DE8EB218B5}" type="presParOf" srcId="{A6FDCC46-5C95-44E3-AC73-B872559D25F9}" destId="{7CD9043B-379E-4975-8515-3BCD3B0D9CC4}" srcOrd="1" destOrd="0" presId="urn:microsoft.com/office/officeart/2005/8/layout/list1"/>
    <dgm:cxn modelId="{590AED0B-88A3-4B6C-97C4-F65584BEDCA2}" type="presParOf" srcId="{788B3162-F387-4E70-A347-3ADB4D0E86CA}" destId="{759BC8D5-DFD4-4A36-A538-C3A0B4F6CE04}" srcOrd="5" destOrd="0" presId="urn:microsoft.com/office/officeart/2005/8/layout/list1"/>
    <dgm:cxn modelId="{DE31B875-6E82-44FA-B276-1436E9940DDE}" type="presParOf" srcId="{788B3162-F387-4E70-A347-3ADB4D0E86CA}" destId="{AAAFF6DB-483F-418F-BF16-5919D8EA9F1E}" srcOrd="6" destOrd="0" presId="urn:microsoft.com/office/officeart/2005/8/layout/list1"/>
    <dgm:cxn modelId="{19E5624E-33EB-42C4-91B8-F9A58DC18965}" type="presParOf" srcId="{788B3162-F387-4E70-A347-3ADB4D0E86CA}" destId="{98E603FA-C753-4A27-90B9-E66CDEC6686F}" srcOrd="7" destOrd="0" presId="urn:microsoft.com/office/officeart/2005/8/layout/list1"/>
    <dgm:cxn modelId="{9E091364-FAAD-482A-9586-89E76D2E0A88}" type="presParOf" srcId="{788B3162-F387-4E70-A347-3ADB4D0E86CA}" destId="{C968668D-28EF-4B53-8CEA-F2377CD2E306}" srcOrd="8" destOrd="0" presId="urn:microsoft.com/office/officeart/2005/8/layout/list1"/>
    <dgm:cxn modelId="{79E0B872-0466-4F38-8558-C16BF2FD442B}" type="presParOf" srcId="{C968668D-28EF-4B53-8CEA-F2377CD2E306}" destId="{BD5A8FCB-28B4-44C6-B4F4-85EE23DD2440}" srcOrd="0" destOrd="0" presId="urn:microsoft.com/office/officeart/2005/8/layout/list1"/>
    <dgm:cxn modelId="{EA643A0E-DAF1-40FA-9A9B-BD3CACE74A52}" type="presParOf" srcId="{C968668D-28EF-4B53-8CEA-F2377CD2E306}" destId="{476A491A-4407-439F-B360-88E38FA7ADF9}" srcOrd="1" destOrd="0" presId="urn:microsoft.com/office/officeart/2005/8/layout/list1"/>
    <dgm:cxn modelId="{EF4E9A10-8C79-40E9-8489-D2E6FBB6027D}" type="presParOf" srcId="{788B3162-F387-4E70-A347-3ADB4D0E86CA}" destId="{C8597BCB-4A3B-407A-B7A0-56DC226CF342}" srcOrd="9" destOrd="0" presId="urn:microsoft.com/office/officeart/2005/8/layout/list1"/>
    <dgm:cxn modelId="{AE9C1ABA-F975-4087-BB0F-20294452E95E}" type="presParOf" srcId="{788B3162-F387-4E70-A347-3ADB4D0E86CA}" destId="{38E84CD4-45ED-4DCE-8A7F-EB8660B976BC}" srcOrd="10" destOrd="0" presId="urn:microsoft.com/office/officeart/2005/8/layout/list1"/>
    <dgm:cxn modelId="{9C41D830-9B00-40E7-92C8-9C53156C2FDC}" type="presParOf" srcId="{788B3162-F387-4E70-A347-3ADB4D0E86CA}" destId="{193C16CC-D2FA-4DB8-BA67-1567E46F3D6A}" srcOrd="11" destOrd="0" presId="urn:microsoft.com/office/officeart/2005/8/layout/list1"/>
    <dgm:cxn modelId="{B531079C-B2E2-4622-A751-FD74748A2253}" type="presParOf" srcId="{788B3162-F387-4E70-A347-3ADB4D0E86CA}" destId="{1C5FE346-B792-4D66-B22A-7D8809FF5E28}" srcOrd="12" destOrd="0" presId="urn:microsoft.com/office/officeart/2005/8/layout/list1"/>
    <dgm:cxn modelId="{71F2EC8D-D449-4C54-AEC2-4C97EC803E87}" type="presParOf" srcId="{1C5FE346-B792-4D66-B22A-7D8809FF5E28}" destId="{D3600F9A-85E9-4AD9-81C1-B68DCA9561AC}" srcOrd="0" destOrd="0" presId="urn:microsoft.com/office/officeart/2005/8/layout/list1"/>
    <dgm:cxn modelId="{63513A99-F522-4427-B2A3-3F44C97ACADB}" type="presParOf" srcId="{1C5FE346-B792-4D66-B22A-7D8809FF5E28}" destId="{CBCB5A55-E356-4938-BAAF-8676FE24E849}" srcOrd="1" destOrd="0" presId="urn:microsoft.com/office/officeart/2005/8/layout/list1"/>
    <dgm:cxn modelId="{9AB86845-7F08-4321-A6C2-1A1430BD2D8B}" type="presParOf" srcId="{788B3162-F387-4E70-A347-3ADB4D0E86CA}" destId="{EF0E1BD3-8BA1-4425-AA48-48DB3A86CAC0}" srcOrd="13" destOrd="0" presId="urn:microsoft.com/office/officeart/2005/8/layout/list1"/>
    <dgm:cxn modelId="{91E88986-38B0-4937-B657-8A9ADF95C637}" type="presParOf" srcId="{788B3162-F387-4E70-A347-3ADB4D0E86CA}" destId="{848CD398-3E92-4672-A1EC-7F50E9ECF2D3}" srcOrd="14" destOrd="0" presId="urn:microsoft.com/office/officeart/2005/8/layout/list1"/>
    <dgm:cxn modelId="{8241BC31-FB80-4D95-91A3-E023251541CA}" type="presParOf" srcId="{788B3162-F387-4E70-A347-3ADB4D0E86CA}" destId="{8EEF3613-C296-46B7-B6EF-61CEE773E141}" srcOrd="15" destOrd="0" presId="urn:microsoft.com/office/officeart/2005/8/layout/list1"/>
    <dgm:cxn modelId="{587232E6-1C3A-4DBA-8E76-4EBF2CF706CA}" type="presParOf" srcId="{788B3162-F387-4E70-A347-3ADB4D0E86CA}" destId="{3DB66856-2DDC-4564-9E62-E2288B5E70F1}" srcOrd="16" destOrd="0" presId="urn:microsoft.com/office/officeart/2005/8/layout/list1"/>
    <dgm:cxn modelId="{8655A7D9-737C-4C36-AB98-A0A68F3BB94E}" type="presParOf" srcId="{3DB66856-2DDC-4564-9E62-E2288B5E70F1}" destId="{0562AAEE-40DE-419B-8228-AB91EDBD899C}" srcOrd="0" destOrd="0" presId="urn:microsoft.com/office/officeart/2005/8/layout/list1"/>
    <dgm:cxn modelId="{EA5D2E86-2E81-40F2-BC6E-584233D20617}" type="presParOf" srcId="{3DB66856-2DDC-4564-9E62-E2288B5E70F1}" destId="{3338E11D-F7BC-4140-B9C2-2946790A3B93}" srcOrd="1" destOrd="0" presId="urn:microsoft.com/office/officeart/2005/8/layout/list1"/>
    <dgm:cxn modelId="{79A96313-177C-4F04-BCF3-585395757B27}" type="presParOf" srcId="{788B3162-F387-4E70-A347-3ADB4D0E86CA}" destId="{A38EBC11-9BBB-4104-A0C7-7875871A93EE}" srcOrd="17" destOrd="0" presId="urn:microsoft.com/office/officeart/2005/8/layout/list1"/>
    <dgm:cxn modelId="{8CCD09B1-2BBA-4703-92ED-A07785987D86}" type="presParOf" srcId="{788B3162-F387-4E70-A347-3ADB4D0E86CA}" destId="{7FC3E342-F05D-4465-B8ED-DAEF75CF72B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2B651-85E6-4DA0-A5EB-AB479BD30D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6961921-C2EA-47E6-B361-2731C2C7AB38}">
      <dgm:prSet phldrT="[Text]"/>
      <dgm:spPr/>
      <dgm:t>
        <a:bodyPr/>
        <a:lstStyle/>
        <a:p>
          <a:r>
            <a:rPr lang="en-US" b="0" i="0" u="none" strike="noStrike" dirty="0">
              <a:solidFill>
                <a:schemeClr val="bg1"/>
              </a:solidFill>
              <a:effectLst/>
              <a:latin typeface="Trebuchet MS"/>
            </a:rPr>
            <a:t>Policy and decision makers</a:t>
          </a:r>
          <a:r>
            <a:rPr lang="en-US" b="0" i="0" dirty="0">
              <a:solidFill>
                <a:schemeClr val="bg1"/>
              </a:solidFill>
              <a:effectLst/>
              <a:latin typeface="Trebuchet MS"/>
            </a:rPr>
            <a:t>​</a:t>
          </a:r>
          <a:endParaRPr lang="en-US" dirty="0">
            <a:solidFill>
              <a:schemeClr val="bg1"/>
            </a:solidFill>
            <a:latin typeface="Trebuchet MS"/>
          </a:endParaRPr>
        </a:p>
      </dgm:t>
    </dgm:pt>
    <dgm:pt modelId="{C1200B37-B95A-475F-80ED-96A8F8B98012}" type="parTrans" cxnId="{16C85DDB-74FC-44CB-8BC7-8D250BB137A3}">
      <dgm:prSet/>
      <dgm:spPr/>
      <dgm:t>
        <a:bodyPr/>
        <a:lstStyle/>
        <a:p>
          <a:endParaRPr lang="en-US"/>
        </a:p>
      </dgm:t>
    </dgm:pt>
    <dgm:pt modelId="{C8170A21-E364-419F-A8DD-40387522FC91}" type="sibTrans" cxnId="{16C85DDB-74FC-44CB-8BC7-8D250BB137A3}">
      <dgm:prSet/>
      <dgm:spPr/>
      <dgm:t>
        <a:bodyPr/>
        <a:lstStyle/>
        <a:p>
          <a:endParaRPr lang="en-US"/>
        </a:p>
      </dgm:t>
    </dgm:pt>
    <dgm:pt modelId="{7936E240-1F36-4D8A-8C2B-6275FDB7572D}">
      <dgm:prSet/>
      <dgm:spPr/>
      <dgm:t>
        <a:bodyPr/>
        <a:lstStyle/>
        <a:p>
          <a:r>
            <a:rPr lang="en-US" b="0" i="0" u="none" strike="noStrike" dirty="0">
              <a:solidFill>
                <a:srgbClr val="3D3D3D"/>
              </a:solidFill>
              <a:effectLst/>
              <a:latin typeface="Trebuchet MS"/>
            </a:rPr>
            <a:t>Analysts</a:t>
          </a:r>
          <a:r>
            <a:rPr lang="en-US" b="0" i="0" dirty="0">
              <a:solidFill>
                <a:srgbClr val="000000"/>
              </a:solidFill>
              <a:effectLst/>
              <a:latin typeface="Trebuchet MS"/>
            </a:rPr>
            <a:t>​</a:t>
          </a:r>
        </a:p>
      </dgm:t>
    </dgm:pt>
    <dgm:pt modelId="{B933FEC5-9EBF-4007-B727-DE8000C1C851}" type="parTrans" cxnId="{A1C7AD47-EBD1-4362-96E6-9693E3482DA5}">
      <dgm:prSet/>
      <dgm:spPr/>
      <dgm:t>
        <a:bodyPr/>
        <a:lstStyle/>
        <a:p>
          <a:endParaRPr lang="en-US"/>
        </a:p>
      </dgm:t>
    </dgm:pt>
    <dgm:pt modelId="{A624AE0C-1C79-4D5E-A813-CADA335894FE}" type="sibTrans" cxnId="{A1C7AD47-EBD1-4362-96E6-9693E3482DA5}">
      <dgm:prSet/>
      <dgm:spPr/>
      <dgm:t>
        <a:bodyPr/>
        <a:lstStyle/>
        <a:p>
          <a:endParaRPr lang="en-US"/>
        </a:p>
      </dgm:t>
    </dgm:pt>
    <dgm:pt modelId="{7E0E66FF-EDB9-4DDE-800E-6B160DAD7D6F}">
      <dgm:prSet/>
      <dgm:spPr/>
      <dgm:t>
        <a:bodyPr/>
        <a:lstStyle/>
        <a:p>
          <a:r>
            <a:rPr lang="en-US" b="0" i="0" u="none" strike="noStrike" dirty="0">
              <a:solidFill>
                <a:srgbClr val="3D3D3D"/>
              </a:solidFill>
              <a:effectLst/>
              <a:latin typeface="Trebuchet MS"/>
            </a:rPr>
            <a:t>Quality assurance </a:t>
          </a:r>
          <a:r>
            <a:rPr lang="en-US" b="0" i="0" dirty="0">
              <a:solidFill>
                <a:srgbClr val="000000"/>
              </a:solidFill>
              <a:effectLst/>
              <a:latin typeface="Trebuchet MS"/>
            </a:rPr>
            <a:t>​</a:t>
          </a:r>
        </a:p>
      </dgm:t>
    </dgm:pt>
    <dgm:pt modelId="{575BC2DB-971D-48D0-8E68-A70C1EF8E5BD}" type="parTrans" cxnId="{235AD0F4-AB55-4060-8516-403E0FDA5EBF}">
      <dgm:prSet/>
      <dgm:spPr/>
      <dgm:t>
        <a:bodyPr/>
        <a:lstStyle/>
        <a:p>
          <a:endParaRPr lang="en-US"/>
        </a:p>
      </dgm:t>
    </dgm:pt>
    <dgm:pt modelId="{9E6DA4E6-120D-430C-A97D-73C9561D70A0}" type="sibTrans" cxnId="{235AD0F4-AB55-4060-8516-403E0FDA5EBF}">
      <dgm:prSet/>
      <dgm:spPr/>
      <dgm:t>
        <a:bodyPr/>
        <a:lstStyle/>
        <a:p>
          <a:endParaRPr lang="en-US"/>
        </a:p>
      </dgm:t>
    </dgm:pt>
    <dgm:pt modelId="{AED97641-5B9E-43C9-9C66-EAAF995A0BAC}">
      <dgm:prSet/>
      <dgm:spPr/>
      <dgm:t>
        <a:bodyPr/>
        <a:lstStyle/>
        <a:p>
          <a:r>
            <a:rPr lang="en-US" b="0" i="0" dirty="0">
              <a:solidFill>
                <a:schemeClr val="bg1"/>
              </a:solidFill>
              <a:effectLst/>
              <a:latin typeface="Trebuchet MS"/>
            </a:rPr>
            <a:t>Institutions and Organizers​</a:t>
          </a:r>
        </a:p>
      </dgm:t>
    </dgm:pt>
    <dgm:pt modelId="{AFCC201D-5AC4-4719-9698-D8B7913F3616}" type="parTrans" cxnId="{F2B70C64-3FC1-4397-8253-1B465EAD3AA7}">
      <dgm:prSet/>
      <dgm:spPr/>
      <dgm:t>
        <a:bodyPr/>
        <a:lstStyle/>
        <a:p>
          <a:endParaRPr lang="en-US"/>
        </a:p>
      </dgm:t>
    </dgm:pt>
    <dgm:pt modelId="{48F2CB9D-C585-48A0-B8CE-D15EC9711CEB}" type="sibTrans" cxnId="{F2B70C64-3FC1-4397-8253-1B465EAD3AA7}">
      <dgm:prSet/>
      <dgm:spPr/>
      <dgm:t>
        <a:bodyPr/>
        <a:lstStyle/>
        <a:p>
          <a:endParaRPr lang="en-US"/>
        </a:p>
      </dgm:t>
    </dgm:pt>
    <dgm:pt modelId="{BF5CC647-9038-4C9E-8121-37AAE0E1CAAF}">
      <dgm:prSet/>
      <dgm:spPr/>
      <dgm:t>
        <a:bodyPr/>
        <a:lstStyle/>
        <a:p>
          <a:r>
            <a:rPr lang="en-US" b="0" i="0" u="none" strike="noStrike" dirty="0">
              <a:solidFill>
                <a:schemeClr val="tx1">
                  <a:lumMod val="75000"/>
                  <a:lumOff val="25000"/>
                </a:schemeClr>
              </a:solidFill>
              <a:effectLst/>
              <a:latin typeface="Trebuchet MS" panose="020B0603020202020204" pitchFamily="34" charset="0"/>
            </a:rPr>
            <a:t>Schools</a:t>
          </a:r>
          <a:r>
            <a:rPr lang="en-US" b="0" i="0" dirty="0">
              <a:solidFill>
                <a:schemeClr val="tx1">
                  <a:lumMod val="75000"/>
                  <a:lumOff val="25000"/>
                </a:schemeClr>
              </a:solidFill>
              <a:effectLst/>
              <a:latin typeface="Trebuchet MS" panose="020B0603020202020204" pitchFamily="34" charset="0"/>
            </a:rPr>
            <a:t>​</a:t>
          </a:r>
        </a:p>
      </dgm:t>
    </dgm:pt>
    <dgm:pt modelId="{1E812B19-B866-40D8-9A1C-134C5771BC3A}" type="parTrans" cxnId="{3D75D0B9-63BB-44E8-AAEC-B293A62105C6}">
      <dgm:prSet/>
      <dgm:spPr/>
      <dgm:t>
        <a:bodyPr/>
        <a:lstStyle/>
        <a:p>
          <a:endParaRPr lang="en-US"/>
        </a:p>
      </dgm:t>
    </dgm:pt>
    <dgm:pt modelId="{B5B1BD2E-7F46-4D5E-B660-61817274ADB9}" type="sibTrans" cxnId="{3D75D0B9-63BB-44E8-AAEC-B293A62105C6}">
      <dgm:prSet/>
      <dgm:spPr/>
      <dgm:t>
        <a:bodyPr/>
        <a:lstStyle/>
        <a:p>
          <a:endParaRPr lang="en-US"/>
        </a:p>
      </dgm:t>
    </dgm:pt>
    <dgm:pt modelId="{C52CBD7D-46BB-4D0B-B4E3-020D44B2EFEE}">
      <dgm:prSet/>
      <dgm:spPr/>
      <dgm:t>
        <a:bodyPr/>
        <a:lstStyle/>
        <a:p>
          <a:r>
            <a:rPr lang="en-US" b="0" i="0" dirty="0">
              <a:solidFill>
                <a:schemeClr val="tx1">
                  <a:lumMod val="75000"/>
                  <a:lumOff val="25000"/>
                </a:schemeClr>
              </a:solidFill>
              <a:effectLst/>
              <a:latin typeface="Trebuchet MS" panose="020B0603020202020204" pitchFamily="34" charset="0"/>
            </a:rPr>
            <a:t>Cancellation of outdoor events</a:t>
          </a:r>
        </a:p>
      </dgm:t>
    </dgm:pt>
    <dgm:pt modelId="{2BA9B887-18E7-4AE5-B342-743D9AF19D74}" type="parTrans" cxnId="{EF34D9D7-8FD3-4DB8-9855-519420C4B08C}">
      <dgm:prSet/>
      <dgm:spPr/>
      <dgm:t>
        <a:bodyPr/>
        <a:lstStyle/>
        <a:p>
          <a:endParaRPr lang="en-US"/>
        </a:p>
      </dgm:t>
    </dgm:pt>
    <dgm:pt modelId="{7EE14670-8BAD-4087-9085-76F5E545BF9A}" type="sibTrans" cxnId="{EF34D9D7-8FD3-4DB8-9855-519420C4B08C}">
      <dgm:prSet/>
      <dgm:spPr/>
      <dgm:t>
        <a:bodyPr/>
        <a:lstStyle/>
        <a:p>
          <a:endParaRPr lang="en-US"/>
        </a:p>
      </dgm:t>
    </dgm:pt>
    <dgm:pt modelId="{4154EC79-022D-406A-8B93-4DDE841207C3}">
      <dgm:prSet/>
      <dgm:spPr/>
      <dgm:t>
        <a:bodyPr/>
        <a:lstStyle/>
        <a:p>
          <a:r>
            <a:rPr lang="en-US" dirty="0">
              <a:solidFill>
                <a:schemeClr val="bg1"/>
              </a:solidFill>
            </a:rPr>
            <a:t>Government officials​</a:t>
          </a:r>
        </a:p>
      </dgm:t>
    </dgm:pt>
    <dgm:pt modelId="{DE1950B5-3263-45D7-AD33-EA765198F1F6}" type="parTrans" cxnId="{41707D98-2F8A-454F-8E32-7CC2B1079374}">
      <dgm:prSet/>
      <dgm:spPr/>
      <dgm:t>
        <a:bodyPr/>
        <a:lstStyle/>
        <a:p>
          <a:endParaRPr lang="en-US"/>
        </a:p>
      </dgm:t>
    </dgm:pt>
    <dgm:pt modelId="{7EE9CE72-6B7D-4FDB-8D71-2534F6BFA712}" type="sibTrans" cxnId="{41707D98-2F8A-454F-8E32-7CC2B1079374}">
      <dgm:prSet/>
      <dgm:spPr/>
      <dgm:t>
        <a:bodyPr/>
        <a:lstStyle/>
        <a:p>
          <a:endParaRPr lang="en-US"/>
        </a:p>
      </dgm:t>
    </dgm:pt>
    <dgm:pt modelId="{CAC354A0-B79B-45F5-A69E-60801241762A}">
      <dgm:prSet/>
      <dgm:spPr/>
      <dgm:t>
        <a:bodyPr/>
        <a:lstStyle/>
        <a:p>
          <a:r>
            <a:rPr lang="en-US" dirty="0">
              <a:solidFill>
                <a:srgbClr val="3D3D3D"/>
              </a:solidFill>
            </a:rPr>
            <a:t>Regulatory decisions</a:t>
          </a:r>
          <a:r>
            <a:rPr lang="en-US" dirty="0">
              <a:solidFill>
                <a:srgbClr val="000000"/>
              </a:solidFill>
            </a:rPr>
            <a:t>​</a:t>
          </a:r>
        </a:p>
      </dgm:t>
    </dgm:pt>
    <dgm:pt modelId="{6AF30862-EF5B-4F3B-954D-652800DA8F3B}" type="parTrans" cxnId="{ECD0D185-952A-43B6-9D78-AE569AEEDC8A}">
      <dgm:prSet/>
      <dgm:spPr/>
      <dgm:t>
        <a:bodyPr/>
        <a:lstStyle/>
        <a:p>
          <a:endParaRPr lang="en-US"/>
        </a:p>
      </dgm:t>
    </dgm:pt>
    <dgm:pt modelId="{6072C32B-A6AC-48EC-B692-F32D5DC25F00}" type="sibTrans" cxnId="{ECD0D185-952A-43B6-9D78-AE569AEEDC8A}">
      <dgm:prSet/>
      <dgm:spPr/>
      <dgm:t>
        <a:bodyPr/>
        <a:lstStyle/>
        <a:p>
          <a:endParaRPr lang="en-US"/>
        </a:p>
      </dgm:t>
    </dgm:pt>
    <dgm:pt modelId="{41B07671-5CE6-4FEF-A590-7FC006C44D06}" type="pres">
      <dgm:prSet presAssocID="{7772B651-85E6-4DA0-A5EB-AB479BD30D71}" presName="Name0" presStyleCnt="0">
        <dgm:presLayoutVars>
          <dgm:dir/>
          <dgm:animLvl val="lvl"/>
          <dgm:resizeHandles val="exact"/>
        </dgm:presLayoutVars>
      </dgm:prSet>
      <dgm:spPr/>
    </dgm:pt>
    <dgm:pt modelId="{1E632F06-8E7F-4F92-90F6-9367031D1E1F}" type="pres">
      <dgm:prSet presAssocID="{B6961921-C2EA-47E6-B361-2731C2C7AB38}" presName="composite" presStyleCnt="0"/>
      <dgm:spPr/>
    </dgm:pt>
    <dgm:pt modelId="{1D6FA473-9B96-4575-88C8-5D13937FF9D1}" type="pres">
      <dgm:prSet presAssocID="{B6961921-C2EA-47E6-B361-2731C2C7AB38}" presName="parTx" presStyleLbl="alignNode1" presStyleIdx="0" presStyleCnt="3">
        <dgm:presLayoutVars>
          <dgm:chMax val="0"/>
          <dgm:chPref val="0"/>
          <dgm:bulletEnabled val="1"/>
        </dgm:presLayoutVars>
      </dgm:prSet>
      <dgm:spPr/>
    </dgm:pt>
    <dgm:pt modelId="{41E9B94E-AD97-41F3-A058-1DC8169989D8}" type="pres">
      <dgm:prSet presAssocID="{B6961921-C2EA-47E6-B361-2731C2C7AB38}" presName="desTx" presStyleLbl="alignAccFollowNode1" presStyleIdx="0" presStyleCnt="3">
        <dgm:presLayoutVars>
          <dgm:bulletEnabled val="1"/>
        </dgm:presLayoutVars>
      </dgm:prSet>
      <dgm:spPr/>
    </dgm:pt>
    <dgm:pt modelId="{25AB1575-73F0-47BE-8FF1-50A49C95F5B9}" type="pres">
      <dgm:prSet presAssocID="{C8170A21-E364-419F-A8DD-40387522FC91}" presName="space" presStyleCnt="0"/>
      <dgm:spPr/>
    </dgm:pt>
    <dgm:pt modelId="{F36FC2AE-19BB-41D5-B15E-B31B120FE0C2}" type="pres">
      <dgm:prSet presAssocID="{AED97641-5B9E-43C9-9C66-EAAF995A0BAC}" presName="composite" presStyleCnt="0"/>
      <dgm:spPr/>
    </dgm:pt>
    <dgm:pt modelId="{FB95972F-DA4E-48D1-BBC5-FEF757B428E5}" type="pres">
      <dgm:prSet presAssocID="{AED97641-5B9E-43C9-9C66-EAAF995A0BAC}" presName="parTx" presStyleLbl="alignNode1" presStyleIdx="1" presStyleCnt="3">
        <dgm:presLayoutVars>
          <dgm:chMax val="0"/>
          <dgm:chPref val="0"/>
          <dgm:bulletEnabled val="1"/>
        </dgm:presLayoutVars>
      </dgm:prSet>
      <dgm:spPr/>
    </dgm:pt>
    <dgm:pt modelId="{942F003F-8351-4016-B596-AF9846BB93BB}" type="pres">
      <dgm:prSet presAssocID="{AED97641-5B9E-43C9-9C66-EAAF995A0BAC}" presName="desTx" presStyleLbl="alignAccFollowNode1" presStyleIdx="1" presStyleCnt="3">
        <dgm:presLayoutVars>
          <dgm:bulletEnabled val="1"/>
        </dgm:presLayoutVars>
      </dgm:prSet>
      <dgm:spPr/>
    </dgm:pt>
    <dgm:pt modelId="{BE0CC9B9-F692-4991-891C-5AEDA51197CE}" type="pres">
      <dgm:prSet presAssocID="{48F2CB9D-C585-48A0-B8CE-D15EC9711CEB}" presName="space" presStyleCnt="0"/>
      <dgm:spPr/>
    </dgm:pt>
    <dgm:pt modelId="{1FAC1DB1-EF04-4156-B247-78CEEC40A7E1}" type="pres">
      <dgm:prSet presAssocID="{4154EC79-022D-406A-8B93-4DDE841207C3}" presName="composite" presStyleCnt="0"/>
      <dgm:spPr/>
    </dgm:pt>
    <dgm:pt modelId="{D2F3FF31-A66D-4212-AD67-024343404628}" type="pres">
      <dgm:prSet presAssocID="{4154EC79-022D-406A-8B93-4DDE841207C3}" presName="parTx" presStyleLbl="alignNode1" presStyleIdx="2" presStyleCnt="3">
        <dgm:presLayoutVars>
          <dgm:chMax val="0"/>
          <dgm:chPref val="0"/>
          <dgm:bulletEnabled val="1"/>
        </dgm:presLayoutVars>
      </dgm:prSet>
      <dgm:spPr/>
    </dgm:pt>
    <dgm:pt modelId="{2BD7C5C4-75BF-4468-8B05-281865300B86}" type="pres">
      <dgm:prSet presAssocID="{4154EC79-022D-406A-8B93-4DDE841207C3}" presName="desTx" presStyleLbl="alignAccFollowNode1" presStyleIdx="2" presStyleCnt="3">
        <dgm:presLayoutVars>
          <dgm:bulletEnabled val="1"/>
        </dgm:presLayoutVars>
      </dgm:prSet>
      <dgm:spPr/>
    </dgm:pt>
  </dgm:ptLst>
  <dgm:cxnLst>
    <dgm:cxn modelId="{8DD0F724-3F3E-4F38-B583-8E712349F86A}" type="presOf" srcId="{BF5CC647-9038-4C9E-8121-37AAE0E1CAAF}" destId="{942F003F-8351-4016-B596-AF9846BB93BB}" srcOrd="0" destOrd="0" presId="urn:microsoft.com/office/officeart/2005/8/layout/hList1"/>
    <dgm:cxn modelId="{FEDB102A-FED5-435A-8281-5DBC9933F658}" type="presOf" srcId="{C52CBD7D-46BB-4D0B-B4E3-020D44B2EFEE}" destId="{942F003F-8351-4016-B596-AF9846BB93BB}" srcOrd="0" destOrd="1" presId="urn:microsoft.com/office/officeart/2005/8/layout/hList1"/>
    <dgm:cxn modelId="{F2B70C64-3FC1-4397-8253-1B465EAD3AA7}" srcId="{7772B651-85E6-4DA0-A5EB-AB479BD30D71}" destId="{AED97641-5B9E-43C9-9C66-EAAF995A0BAC}" srcOrd="1" destOrd="0" parTransId="{AFCC201D-5AC4-4719-9698-D8B7913F3616}" sibTransId="{48F2CB9D-C585-48A0-B8CE-D15EC9711CEB}"/>
    <dgm:cxn modelId="{BB6F7364-E31B-4DDB-8984-12CF845D862F}" type="presOf" srcId="{7E0E66FF-EDB9-4DDE-800E-6B160DAD7D6F}" destId="{41E9B94E-AD97-41F3-A058-1DC8169989D8}" srcOrd="0" destOrd="1" presId="urn:microsoft.com/office/officeart/2005/8/layout/hList1"/>
    <dgm:cxn modelId="{01AF3245-4501-4644-BA41-2D0698C808DD}" type="presOf" srcId="{B6961921-C2EA-47E6-B361-2731C2C7AB38}" destId="{1D6FA473-9B96-4575-88C8-5D13937FF9D1}" srcOrd="0" destOrd="0" presId="urn:microsoft.com/office/officeart/2005/8/layout/hList1"/>
    <dgm:cxn modelId="{A1C7AD47-EBD1-4362-96E6-9693E3482DA5}" srcId="{B6961921-C2EA-47E6-B361-2731C2C7AB38}" destId="{7936E240-1F36-4D8A-8C2B-6275FDB7572D}" srcOrd="0" destOrd="0" parTransId="{B933FEC5-9EBF-4007-B727-DE8000C1C851}" sibTransId="{A624AE0C-1C79-4D5E-A813-CADA335894FE}"/>
    <dgm:cxn modelId="{91DA357A-844C-41D3-AD3B-5D009174D76F}" type="presOf" srcId="{CAC354A0-B79B-45F5-A69E-60801241762A}" destId="{2BD7C5C4-75BF-4468-8B05-281865300B86}" srcOrd="0" destOrd="0" presId="urn:microsoft.com/office/officeart/2005/8/layout/hList1"/>
    <dgm:cxn modelId="{6B4C3D80-278C-451C-93AB-370A6BB37752}" type="presOf" srcId="{AED97641-5B9E-43C9-9C66-EAAF995A0BAC}" destId="{FB95972F-DA4E-48D1-BBC5-FEF757B428E5}" srcOrd="0" destOrd="0" presId="urn:microsoft.com/office/officeart/2005/8/layout/hList1"/>
    <dgm:cxn modelId="{07949985-6C25-47BF-8A49-3A0D8351EBD4}" type="presOf" srcId="{7772B651-85E6-4DA0-A5EB-AB479BD30D71}" destId="{41B07671-5CE6-4FEF-A590-7FC006C44D06}" srcOrd="0" destOrd="0" presId="urn:microsoft.com/office/officeart/2005/8/layout/hList1"/>
    <dgm:cxn modelId="{ECD0D185-952A-43B6-9D78-AE569AEEDC8A}" srcId="{4154EC79-022D-406A-8B93-4DDE841207C3}" destId="{CAC354A0-B79B-45F5-A69E-60801241762A}" srcOrd="0" destOrd="0" parTransId="{6AF30862-EF5B-4F3B-954D-652800DA8F3B}" sibTransId="{6072C32B-A6AC-48EC-B692-F32D5DC25F00}"/>
    <dgm:cxn modelId="{41707D98-2F8A-454F-8E32-7CC2B1079374}" srcId="{7772B651-85E6-4DA0-A5EB-AB479BD30D71}" destId="{4154EC79-022D-406A-8B93-4DDE841207C3}" srcOrd="2" destOrd="0" parTransId="{DE1950B5-3263-45D7-AD33-EA765198F1F6}" sibTransId="{7EE9CE72-6B7D-4FDB-8D71-2534F6BFA712}"/>
    <dgm:cxn modelId="{3C8916A3-D7F8-4BFF-92DC-480F2C28E2D2}" type="presOf" srcId="{7936E240-1F36-4D8A-8C2B-6275FDB7572D}" destId="{41E9B94E-AD97-41F3-A058-1DC8169989D8}" srcOrd="0" destOrd="0" presId="urn:microsoft.com/office/officeart/2005/8/layout/hList1"/>
    <dgm:cxn modelId="{9CF3B1AB-C1DF-4030-9225-49C803D98E96}" type="presOf" srcId="{4154EC79-022D-406A-8B93-4DDE841207C3}" destId="{D2F3FF31-A66D-4212-AD67-024343404628}" srcOrd="0" destOrd="0" presId="urn:microsoft.com/office/officeart/2005/8/layout/hList1"/>
    <dgm:cxn modelId="{3D75D0B9-63BB-44E8-AAEC-B293A62105C6}" srcId="{AED97641-5B9E-43C9-9C66-EAAF995A0BAC}" destId="{BF5CC647-9038-4C9E-8121-37AAE0E1CAAF}" srcOrd="0" destOrd="0" parTransId="{1E812B19-B866-40D8-9A1C-134C5771BC3A}" sibTransId="{B5B1BD2E-7F46-4D5E-B660-61817274ADB9}"/>
    <dgm:cxn modelId="{EF34D9D7-8FD3-4DB8-9855-519420C4B08C}" srcId="{AED97641-5B9E-43C9-9C66-EAAF995A0BAC}" destId="{C52CBD7D-46BB-4D0B-B4E3-020D44B2EFEE}" srcOrd="1" destOrd="0" parTransId="{2BA9B887-18E7-4AE5-B342-743D9AF19D74}" sibTransId="{7EE14670-8BAD-4087-9085-76F5E545BF9A}"/>
    <dgm:cxn modelId="{16C85DDB-74FC-44CB-8BC7-8D250BB137A3}" srcId="{7772B651-85E6-4DA0-A5EB-AB479BD30D71}" destId="{B6961921-C2EA-47E6-B361-2731C2C7AB38}" srcOrd="0" destOrd="0" parTransId="{C1200B37-B95A-475F-80ED-96A8F8B98012}" sibTransId="{C8170A21-E364-419F-A8DD-40387522FC91}"/>
    <dgm:cxn modelId="{235AD0F4-AB55-4060-8516-403E0FDA5EBF}" srcId="{B6961921-C2EA-47E6-B361-2731C2C7AB38}" destId="{7E0E66FF-EDB9-4DDE-800E-6B160DAD7D6F}" srcOrd="1" destOrd="0" parTransId="{575BC2DB-971D-48D0-8E68-A70C1EF8E5BD}" sibTransId="{9E6DA4E6-120D-430C-A97D-73C9561D70A0}"/>
    <dgm:cxn modelId="{7B1FA1BE-C76C-4A79-A91A-8DB3A01EC19F}" type="presParOf" srcId="{41B07671-5CE6-4FEF-A590-7FC006C44D06}" destId="{1E632F06-8E7F-4F92-90F6-9367031D1E1F}" srcOrd="0" destOrd="0" presId="urn:microsoft.com/office/officeart/2005/8/layout/hList1"/>
    <dgm:cxn modelId="{E79B0B86-C634-4220-810D-A78DED6950F3}" type="presParOf" srcId="{1E632F06-8E7F-4F92-90F6-9367031D1E1F}" destId="{1D6FA473-9B96-4575-88C8-5D13937FF9D1}" srcOrd="0" destOrd="0" presId="urn:microsoft.com/office/officeart/2005/8/layout/hList1"/>
    <dgm:cxn modelId="{811B1F2B-5E7B-4A46-86D0-DA6FC6A24D3C}" type="presParOf" srcId="{1E632F06-8E7F-4F92-90F6-9367031D1E1F}" destId="{41E9B94E-AD97-41F3-A058-1DC8169989D8}" srcOrd="1" destOrd="0" presId="urn:microsoft.com/office/officeart/2005/8/layout/hList1"/>
    <dgm:cxn modelId="{90BFC73C-E9D0-4856-8CAC-7D1684FB5FB9}" type="presParOf" srcId="{41B07671-5CE6-4FEF-A590-7FC006C44D06}" destId="{25AB1575-73F0-47BE-8FF1-50A49C95F5B9}" srcOrd="1" destOrd="0" presId="urn:microsoft.com/office/officeart/2005/8/layout/hList1"/>
    <dgm:cxn modelId="{1364D5F0-FE4D-4932-8F6E-195633C9B1D9}" type="presParOf" srcId="{41B07671-5CE6-4FEF-A590-7FC006C44D06}" destId="{F36FC2AE-19BB-41D5-B15E-B31B120FE0C2}" srcOrd="2" destOrd="0" presId="urn:microsoft.com/office/officeart/2005/8/layout/hList1"/>
    <dgm:cxn modelId="{1ABE5A77-8468-4939-878D-D000BBB8C021}" type="presParOf" srcId="{F36FC2AE-19BB-41D5-B15E-B31B120FE0C2}" destId="{FB95972F-DA4E-48D1-BBC5-FEF757B428E5}" srcOrd="0" destOrd="0" presId="urn:microsoft.com/office/officeart/2005/8/layout/hList1"/>
    <dgm:cxn modelId="{AA5A05FD-21BC-4C7F-8723-68E45CBC1944}" type="presParOf" srcId="{F36FC2AE-19BB-41D5-B15E-B31B120FE0C2}" destId="{942F003F-8351-4016-B596-AF9846BB93BB}" srcOrd="1" destOrd="0" presId="urn:microsoft.com/office/officeart/2005/8/layout/hList1"/>
    <dgm:cxn modelId="{A114DCEA-2A5E-446F-827C-76AE3DE49B1E}" type="presParOf" srcId="{41B07671-5CE6-4FEF-A590-7FC006C44D06}" destId="{BE0CC9B9-F692-4991-891C-5AEDA51197CE}" srcOrd="3" destOrd="0" presId="urn:microsoft.com/office/officeart/2005/8/layout/hList1"/>
    <dgm:cxn modelId="{ED5F7647-7343-4A7F-9C0A-0118C5FEE2E6}" type="presParOf" srcId="{41B07671-5CE6-4FEF-A590-7FC006C44D06}" destId="{1FAC1DB1-EF04-4156-B247-78CEEC40A7E1}" srcOrd="4" destOrd="0" presId="urn:microsoft.com/office/officeart/2005/8/layout/hList1"/>
    <dgm:cxn modelId="{01C8636F-3896-420B-A864-96594723474F}" type="presParOf" srcId="{1FAC1DB1-EF04-4156-B247-78CEEC40A7E1}" destId="{D2F3FF31-A66D-4212-AD67-024343404628}" srcOrd="0" destOrd="0" presId="urn:microsoft.com/office/officeart/2005/8/layout/hList1"/>
    <dgm:cxn modelId="{5C36A250-03C3-4370-8D86-F8B2A074063F}" type="presParOf" srcId="{1FAC1DB1-EF04-4156-B247-78CEEC40A7E1}" destId="{2BD7C5C4-75BF-4468-8B05-281865300B8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463B5-733F-4E5C-B812-E402D570B9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35B0DEB-20E7-439F-BB55-0DA2CCEB0BE8}">
      <dgm:prSet custT="1"/>
      <dgm:spPr/>
      <dgm:t>
        <a:bodyPr/>
        <a:lstStyle/>
        <a:p>
          <a:r>
            <a:rPr lang="en-US" sz="2300" dirty="0">
              <a:solidFill>
                <a:schemeClr val="bg1"/>
              </a:solidFill>
            </a:rPr>
            <a:t>Industries​</a:t>
          </a:r>
        </a:p>
      </dgm:t>
    </dgm:pt>
    <dgm:pt modelId="{D1E66385-117F-4DC0-9275-D3281243E842}" type="parTrans" cxnId="{C9B2F68A-3BDC-4F54-A968-BE593614149C}">
      <dgm:prSet/>
      <dgm:spPr/>
      <dgm:t>
        <a:bodyPr/>
        <a:lstStyle/>
        <a:p>
          <a:endParaRPr lang="en-US"/>
        </a:p>
      </dgm:t>
    </dgm:pt>
    <dgm:pt modelId="{6F413D0B-A630-4E02-9832-18F48207413E}" type="sibTrans" cxnId="{C9B2F68A-3BDC-4F54-A968-BE593614149C}">
      <dgm:prSet/>
      <dgm:spPr/>
      <dgm:t>
        <a:bodyPr/>
        <a:lstStyle/>
        <a:p>
          <a:endParaRPr lang="en-US"/>
        </a:p>
      </dgm:t>
    </dgm:pt>
    <dgm:pt modelId="{C0C10968-2106-4F39-BA36-A032D22FBD95}">
      <dgm:prSet custT="1"/>
      <dgm:spPr/>
      <dgm:t>
        <a:bodyPr/>
        <a:lstStyle/>
        <a:p>
          <a:r>
            <a:rPr lang="en-US" sz="2300" dirty="0">
              <a:solidFill>
                <a:schemeClr val="bg1"/>
              </a:solidFill>
            </a:rPr>
            <a:t>Academics and researchers​</a:t>
          </a:r>
        </a:p>
      </dgm:t>
    </dgm:pt>
    <dgm:pt modelId="{1A80799E-43A6-45BD-AC69-F66664E9B53B}" type="parTrans" cxnId="{71CDC857-5AFF-4AD8-A152-B7F96CF8FC11}">
      <dgm:prSet/>
      <dgm:spPr/>
      <dgm:t>
        <a:bodyPr/>
        <a:lstStyle/>
        <a:p>
          <a:endParaRPr lang="en-US"/>
        </a:p>
      </dgm:t>
    </dgm:pt>
    <dgm:pt modelId="{0C56472F-D0D8-4CF2-A532-DF5FFAAF5FB6}" type="sibTrans" cxnId="{71CDC857-5AFF-4AD8-A152-B7F96CF8FC11}">
      <dgm:prSet/>
      <dgm:spPr/>
      <dgm:t>
        <a:bodyPr/>
        <a:lstStyle/>
        <a:p>
          <a:endParaRPr lang="en-US"/>
        </a:p>
      </dgm:t>
    </dgm:pt>
    <dgm:pt modelId="{823D126D-395A-43FA-94C3-6173B6700A42}">
      <dgm:prSet custT="1"/>
      <dgm:spPr/>
      <dgm:t>
        <a:bodyPr/>
        <a:lstStyle/>
        <a:p>
          <a:r>
            <a:rPr lang="en-US" sz="2300" dirty="0">
              <a:solidFill>
                <a:schemeClr val="bg1"/>
              </a:solidFill>
            </a:rPr>
            <a:t>Communication with public</a:t>
          </a:r>
        </a:p>
      </dgm:t>
    </dgm:pt>
    <dgm:pt modelId="{03B4C623-B240-4066-9210-4A6297EA3D9B}" type="parTrans" cxnId="{C6D4FC59-B900-4D11-842F-DF5F3795EDE4}">
      <dgm:prSet/>
      <dgm:spPr/>
      <dgm:t>
        <a:bodyPr/>
        <a:lstStyle/>
        <a:p>
          <a:endParaRPr lang="en-US"/>
        </a:p>
      </dgm:t>
    </dgm:pt>
    <dgm:pt modelId="{FD954ECF-1563-4A88-BD74-73BE0790DB7D}" type="sibTrans" cxnId="{C6D4FC59-B900-4D11-842F-DF5F3795EDE4}">
      <dgm:prSet/>
      <dgm:spPr/>
      <dgm:t>
        <a:bodyPr/>
        <a:lstStyle/>
        <a:p>
          <a:endParaRPr lang="en-US"/>
        </a:p>
      </dgm:t>
    </dgm:pt>
    <dgm:pt modelId="{6948036A-2E41-4CDA-93BB-85B0613DD49B}">
      <dgm:prSet/>
      <dgm:spPr/>
      <dgm:t>
        <a:bodyPr/>
        <a:lstStyle/>
        <a:p>
          <a:r>
            <a:rPr lang="en-US" dirty="0">
              <a:solidFill>
                <a:srgbClr val="000000"/>
              </a:solidFill>
            </a:rPr>
            <a:t>People with sensitivity/health conditions</a:t>
          </a:r>
        </a:p>
      </dgm:t>
    </dgm:pt>
    <dgm:pt modelId="{E58F1CA3-99A5-4945-A30F-4F43881FAA58}" type="parTrans" cxnId="{7AE8B35C-B4A2-4D8B-9CE5-7C54A3D37EC6}">
      <dgm:prSet/>
      <dgm:spPr/>
      <dgm:t>
        <a:bodyPr/>
        <a:lstStyle/>
        <a:p>
          <a:endParaRPr lang="en-US"/>
        </a:p>
      </dgm:t>
    </dgm:pt>
    <dgm:pt modelId="{55556E6C-7AF6-423C-8996-D6942382B924}" type="sibTrans" cxnId="{7AE8B35C-B4A2-4D8B-9CE5-7C54A3D37EC6}">
      <dgm:prSet/>
      <dgm:spPr/>
      <dgm:t>
        <a:bodyPr/>
        <a:lstStyle/>
        <a:p>
          <a:endParaRPr lang="en-US"/>
        </a:p>
      </dgm:t>
    </dgm:pt>
    <dgm:pt modelId="{6DCD507B-7F74-4741-B83D-67385A30ACE9}">
      <dgm:prSet/>
      <dgm:spPr/>
      <dgm:t>
        <a:bodyPr/>
        <a:lstStyle/>
        <a:p>
          <a:r>
            <a:rPr lang="en-US" dirty="0">
              <a:solidFill>
                <a:srgbClr val="000000"/>
              </a:solidFill>
            </a:rPr>
            <a:t>Physicians</a:t>
          </a:r>
        </a:p>
      </dgm:t>
    </dgm:pt>
    <dgm:pt modelId="{7F5CB126-AC7D-42A5-9128-EEF4F9F6ABE6}" type="parTrans" cxnId="{505B0AD9-2F75-4D7A-BDE1-488EA0D2B77A}">
      <dgm:prSet/>
      <dgm:spPr/>
      <dgm:t>
        <a:bodyPr/>
        <a:lstStyle/>
        <a:p>
          <a:endParaRPr lang="en-US"/>
        </a:p>
      </dgm:t>
    </dgm:pt>
    <dgm:pt modelId="{5257FA0B-CAF3-4FFB-93E2-5B57812236D5}" type="sibTrans" cxnId="{505B0AD9-2F75-4D7A-BDE1-488EA0D2B77A}">
      <dgm:prSet/>
      <dgm:spPr/>
      <dgm:t>
        <a:bodyPr/>
        <a:lstStyle/>
        <a:p>
          <a:endParaRPr lang="en-US"/>
        </a:p>
      </dgm:t>
    </dgm:pt>
    <dgm:pt modelId="{CAB26E21-DF81-4CE1-8B2C-3C5850B2C271}">
      <dgm:prSet/>
      <dgm:spPr/>
      <dgm:t>
        <a:bodyPr/>
        <a:lstStyle/>
        <a:p>
          <a:r>
            <a:rPr lang="en-US" dirty="0">
              <a:solidFill>
                <a:srgbClr val="000000"/>
              </a:solidFill>
            </a:rPr>
            <a:t>Journalists/media</a:t>
          </a:r>
        </a:p>
      </dgm:t>
    </dgm:pt>
    <dgm:pt modelId="{D5F2B7A8-743B-4B7B-BF2D-E2272AEAE18B}" type="parTrans" cxnId="{00D1C04C-9F50-4EA8-899E-B2B16D6ED9A8}">
      <dgm:prSet/>
      <dgm:spPr/>
      <dgm:t>
        <a:bodyPr/>
        <a:lstStyle/>
        <a:p>
          <a:endParaRPr lang="en-US"/>
        </a:p>
      </dgm:t>
    </dgm:pt>
    <dgm:pt modelId="{0F9E85EC-733A-45B3-B22E-852724F501A5}" type="sibTrans" cxnId="{00D1C04C-9F50-4EA8-899E-B2B16D6ED9A8}">
      <dgm:prSet/>
      <dgm:spPr/>
      <dgm:t>
        <a:bodyPr/>
        <a:lstStyle/>
        <a:p>
          <a:endParaRPr lang="en-US"/>
        </a:p>
      </dgm:t>
    </dgm:pt>
    <dgm:pt modelId="{1A1C5F9D-32AB-4328-AEC2-D0BB7177865A}">
      <dgm:prSet custT="1"/>
      <dgm:spPr/>
      <dgm:t>
        <a:bodyPr/>
        <a:lstStyle/>
        <a:p>
          <a:r>
            <a:rPr lang="en-US" sz="1900" dirty="0">
              <a:solidFill>
                <a:srgbClr val="000000"/>
              </a:solidFill>
            </a:rPr>
            <a:t>Collaboration</a:t>
          </a:r>
        </a:p>
      </dgm:t>
    </dgm:pt>
    <dgm:pt modelId="{140ED2AE-F01E-4EEF-B0C4-AFF7E8368D4D}" type="parTrans" cxnId="{9774E191-8024-4D69-88C2-9BA382E86DB3}">
      <dgm:prSet/>
      <dgm:spPr/>
      <dgm:t>
        <a:bodyPr/>
        <a:lstStyle/>
        <a:p>
          <a:endParaRPr lang="en-US"/>
        </a:p>
      </dgm:t>
    </dgm:pt>
    <dgm:pt modelId="{83856BC5-447F-42B4-94D3-C1F85083CA8D}" type="sibTrans" cxnId="{9774E191-8024-4D69-88C2-9BA382E86DB3}">
      <dgm:prSet/>
      <dgm:spPr/>
      <dgm:t>
        <a:bodyPr/>
        <a:lstStyle/>
        <a:p>
          <a:endParaRPr lang="en-US"/>
        </a:p>
      </dgm:t>
    </dgm:pt>
    <dgm:pt modelId="{6DDEFC51-4C6E-4255-9751-5D7ADFBF46A5}">
      <dgm:prSet phldr="0"/>
      <dgm:spPr/>
      <dgm:t>
        <a:bodyPr/>
        <a:lstStyle/>
        <a:p>
          <a:pPr rtl="0"/>
          <a:r>
            <a:rPr lang="en-US" dirty="0">
              <a:latin typeface="Trebuchet MS" panose="020B0603020202020204"/>
            </a:rPr>
            <a:t>Emissions decisions</a:t>
          </a:r>
        </a:p>
      </dgm:t>
    </dgm:pt>
    <dgm:pt modelId="{7DE3A8D5-E60C-46EE-8806-73F9278759BE}" type="parTrans" cxnId="{2B5FFCC7-9CBF-4EB7-9211-F6B6D4EE76C6}">
      <dgm:prSet/>
      <dgm:spPr/>
      <dgm:t>
        <a:bodyPr/>
        <a:lstStyle/>
        <a:p>
          <a:endParaRPr lang="en-US"/>
        </a:p>
      </dgm:t>
    </dgm:pt>
    <dgm:pt modelId="{B5C54DAE-A268-424A-843C-B72FEEA24EEF}" type="sibTrans" cxnId="{2B5FFCC7-9CBF-4EB7-9211-F6B6D4EE76C6}">
      <dgm:prSet/>
      <dgm:spPr/>
      <dgm:t>
        <a:bodyPr/>
        <a:lstStyle/>
        <a:p>
          <a:endParaRPr lang="en-US"/>
        </a:p>
      </dgm:t>
    </dgm:pt>
    <dgm:pt modelId="{7D4D5F59-1F3C-492B-8137-CACD8B3E1FFD}" type="pres">
      <dgm:prSet presAssocID="{BED463B5-733F-4E5C-B812-E402D570B935}" presName="Name0" presStyleCnt="0">
        <dgm:presLayoutVars>
          <dgm:dir/>
          <dgm:animLvl val="lvl"/>
          <dgm:resizeHandles val="exact"/>
        </dgm:presLayoutVars>
      </dgm:prSet>
      <dgm:spPr/>
    </dgm:pt>
    <dgm:pt modelId="{068E2DC1-5EA0-4FB7-9059-D2DEF4B06183}" type="pres">
      <dgm:prSet presAssocID="{635B0DEB-20E7-439F-BB55-0DA2CCEB0BE8}" presName="composite" presStyleCnt="0"/>
      <dgm:spPr/>
    </dgm:pt>
    <dgm:pt modelId="{3650C186-0E16-4851-A28D-CFEC28B619D2}" type="pres">
      <dgm:prSet presAssocID="{635B0DEB-20E7-439F-BB55-0DA2CCEB0BE8}" presName="parTx" presStyleLbl="alignNode1" presStyleIdx="0" presStyleCnt="3">
        <dgm:presLayoutVars>
          <dgm:chMax val="0"/>
          <dgm:chPref val="0"/>
          <dgm:bulletEnabled val="1"/>
        </dgm:presLayoutVars>
      </dgm:prSet>
      <dgm:spPr/>
    </dgm:pt>
    <dgm:pt modelId="{BEA81364-4AE1-44CE-82B5-1F3A924C6D93}" type="pres">
      <dgm:prSet presAssocID="{635B0DEB-20E7-439F-BB55-0DA2CCEB0BE8}" presName="desTx" presStyleLbl="alignAccFollowNode1" presStyleIdx="0" presStyleCnt="3">
        <dgm:presLayoutVars>
          <dgm:bulletEnabled val="1"/>
        </dgm:presLayoutVars>
      </dgm:prSet>
      <dgm:spPr/>
    </dgm:pt>
    <dgm:pt modelId="{8B327889-8AC9-4E87-B94F-F6EDEC239683}" type="pres">
      <dgm:prSet presAssocID="{6F413D0B-A630-4E02-9832-18F48207413E}" presName="space" presStyleCnt="0"/>
      <dgm:spPr/>
    </dgm:pt>
    <dgm:pt modelId="{876093E7-3F91-4D49-B6EE-11AD834E117E}" type="pres">
      <dgm:prSet presAssocID="{C0C10968-2106-4F39-BA36-A032D22FBD95}" presName="composite" presStyleCnt="0"/>
      <dgm:spPr/>
    </dgm:pt>
    <dgm:pt modelId="{4D415F63-E349-4899-8CC9-E2D442485B5B}" type="pres">
      <dgm:prSet presAssocID="{C0C10968-2106-4F39-BA36-A032D22FBD95}" presName="parTx" presStyleLbl="alignNode1" presStyleIdx="1" presStyleCnt="3">
        <dgm:presLayoutVars>
          <dgm:chMax val="0"/>
          <dgm:chPref val="0"/>
          <dgm:bulletEnabled val="1"/>
        </dgm:presLayoutVars>
      </dgm:prSet>
      <dgm:spPr/>
    </dgm:pt>
    <dgm:pt modelId="{659EBEB0-450D-4576-AFAA-A171EC565C8D}" type="pres">
      <dgm:prSet presAssocID="{C0C10968-2106-4F39-BA36-A032D22FBD95}" presName="desTx" presStyleLbl="alignAccFollowNode1" presStyleIdx="1" presStyleCnt="3">
        <dgm:presLayoutVars>
          <dgm:bulletEnabled val="1"/>
        </dgm:presLayoutVars>
      </dgm:prSet>
      <dgm:spPr/>
    </dgm:pt>
    <dgm:pt modelId="{98506DF4-15E3-4DB9-9936-3B17F04E0AE0}" type="pres">
      <dgm:prSet presAssocID="{0C56472F-D0D8-4CF2-A532-DF5FFAAF5FB6}" presName="space" presStyleCnt="0"/>
      <dgm:spPr/>
    </dgm:pt>
    <dgm:pt modelId="{42EE3307-E41C-417C-BA95-C445019C232B}" type="pres">
      <dgm:prSet presAssocID="{823D126D-395A-43FA-94C3-6173B6700A42}" presName="composite" presStyleCnt="0"/>
      <dgm:spPr/>
    </dgm:pt>
    <dgm:pt modelId="{D54E7C62-0544-43B2-834F-E95B6CC74601}" type="pres">
      <dgm:prSet presAssocID="{823D126D-395A-43FA-94C3-6173B6700A42}" presName="parTx" presStyleLbl="alignNode1" presStyleIdx="2" presStyleCnt="3">
        <dgm:presLayoutVars>
          <dgm:chMax val="0"/>
          <dgm:chPref val="0"/>
          <dgm:bulletEnabled val="1"/>
        </dgm:presLayoutVars>
      </dgm:prSet>
      <dgm:spPr/>
    </dgm:pt>
    <dgm:pt modelId="{80B31F39-B8F5-4E43-8DE0-84C955884E3B}" type="pres">
      <dgm:prSet presAssocID="{823D126D-395A-43FA-94C3-6173B6700A42}" presName="desTx" presStyleLbl="alignAccFollowNode1" presStyleIdx="2" presStyleCnt="3">
        <dgm:presLayoutVars>
          <dgm:bulletEnabled val="1"/>
        </dgm:presLayoutVars>
      </dgm:prSet>
      <dgm:spPr/>
    </dgm:pt>
  </dgm:ptLst>
  <dgm:cxnLst>
    <dgm:cxn modelId="{88553E0C-B283-4229-A27E-36D9C94A4C74}" type="presOf" srcId="{BED463B5-733F-4E5C-B812-E402D570B935}" destId="{7D4D5F59-1F3C-492B-8137-CACD8B3E1FFD}" srcOrd="0" destOrd="0" presId="urn:microsoft.com/office/officeart/2005/8/layout/hList1"/>
    <dgm:cxn modelId="{7F718836-7337-4BDA-A184-FEBD8F0090AB}" type="presOf" srcId="{635B0DEB-20E7-439F-BB55-0DA2CCEB0BE8}" destId="{3650C186-0E16-4851-A28D-CFEC28B619D2}" srcOrd="0" destOrd="0" presId="urn:microsoft.com/office/officeart/2005/8/layout/hList1"/>
    <dgm:cxn modelId="{DFD75737-0208-44F3-9C22-744E52A8E13C}" type="presOf" srcId="{CAB26E21-DF81-4CE1-8B2C-3C5850B2C271}" destId="{80B31F39-B8F5-4E43-8DE0-84C955884E3B}" srcOrd="0" destOrd="2" presId="urn:microsoft.com/office/officeart/2005/8/layout/hList1"/>
    <dgm:cxn modelId="{6D88DC5B-0E67-4D8B-ADE3-731056C78BFF}" type="presOf" srcId="{6DCD507B-7F74-4741-B83D-67385A30ACE9}" destId="{80B31F39-B8F5-4E43-8DE0-84C955884E3B}" srcOrd="0" destOrd="1" presId="urn:microsoft.com/office/officeart/2005/8/layout/hList1"/>
    <dgm:cxn modelId="{7AE8B35C-B4A2-4D8B-9CE5-7C54A3D37EC6}" srcId="{823D126D-395A-43FA-94C3-6173B6700A42}" destId="{6948036A-2E41-4CDA-93BB-85B0613DD49B}" srcOrd="0" destOrd="0" parTransId="{E58F1CA3-99A5-4945-A30F-4F43881FAA58}" sibTransId="{55556E6C-7AF6-423C-8996-D6942382B924}"/>
    <dgm:cxn modelId="{00D1C04C-9F50-4EA8-899E-B2B16D6ED9A8}" srcId="{823D126D-395A-43FA-94C3-6173B6700A42}" destId="{CAB26E21-DF81-4CE1-8B2C-3C5850B2C271}" srcOrd="2" destOrd="0" parTransId="{D5F2B7A8-743B-4B7B-BF2D-E2272AEAE18B}" sibTransId="{0F9E85EC-733A-45B3-B22E-852724F501A5}"/>
    <dgm:cxn modelId="{71CDC857-5AFF-4AD8-A152-B7F96CF8FC11}" srcId="{BED463B5-733F-4E5C-B812-E402D570B935}" destId="{C0C10968-2106-4F39-BA36-A032D22FBD95}" srcOrd="1" destOrd="0" parTransId="{1A80799E-43A6-45BD-AC69-F66664E9B53B}" sibTransId="{0C56472F-D0D8-4CF2-A532-DF5FFAAF5FB6}"/>
    <dgm:cxn modelId="{C6D4FC59-B900-4D11-842F-DF5F3795EDE4}" srcId="{BED463B5-733F-4E5C-B812-E402D570B935}" destId="{823D126D-395A-43FA-94C3-6173B6700A42}" srcOrd="2" destOrd="0" parTransId="{03B4C623-B240-4066-9210-4A6297EA3D9B}" sibTransId="{FD954ECF-1563-4A88-BD74-73BE0790DB7D}"/>
    <dgm:cxn modelId="{C9B2F68A-3BDC-4F54-A968-BE593614149C}" srcId="{BED463B5-733F-4E5C-B812-E402D570B935}" destId="{635B0DEB-20E7-439F-BB55-0DA2CCEB0BE8}" srcOrd="0" destOrd="0" parTransId="{D1E66385-117F-4DC0-9275-D3281243E842}" sibTransId="{6F413D0B-A630-4E02-9832-18F48207413E}"/>
    <dgm:cxn modelId="{9774E191-8024-4D69-88C2-9BA382E86DB3}" srcId="{C0C10968-2106-4F39-BA36-A032D22FBD95}" destId="{1A1C5F9D-32AB-4328-AEC2-D0BB7177865A}" srcOrd="0" destOrd="0" parTransId="{140ED2AE-F01E-4EEF-B0C4-AFF7E8368D4D}" sibTransId="{83856BC5-447F-42B4-94D3-C1F85083CA8D}"/>
    <dgm:cxn modelId="{D3257493-5525-4C72-9DCA-BB6D53B67208}" type="presOf" srcId="{1A1C5F9D-32AB-4328-AEC2-D0BB7177865A}" destId="{659EBEB0-450D-4576-AFAA-A171EC565C8D}" srcOrd="0" destOrd="0" presId="urn:microsoft.com/office/officeart/2005/8/layout/hList1"/>
    <dgm:cxn modelId="{46D801AF-8294-4BC7-8485-65E6DBC5441D}" type="presOf" srcId="{823D126D-395A-43FA-94C3-6173B6700A42}" destId="{D54E7C62-0544-43B2-834F-E95B6CC74601}" srcOrd="0" destOrd="0" presId="urn:microsoft.com/office/officeart/2005/8/layout/hList1"/>
    <dgm:cxn modelId="{6ABB91AF-B3E0-4024-8D4E-B4A0E1095111}" type="presOf" srcId="{6948036A-2E41-4CDA-93BB-85B0613DD49B}" destId="{80B31F39-B8F5-4E43-8DE0-84C955884E3B}" srcOrd="0" destOrd="0" presId="urn:microsoft.com/office/officeart/2005/8/layout/hList1"/>
    <dgm:cxn modelId="{2B5FFCC7-9CBF-4EB7-9211-F6B6D4EE76C6}" srcId="{635B0DEB-20E7-439F-BB55-0DA2CCEB0BE8}" destId="{6DDEFC51-4C6E-4255-9751-5D7ADFBF46A5}" srcOrd="0" destOrd="0" parTransId="{7DE3A8D5-E60C-46EE-8806-73F9278759BE}" sibTransId="{B5C54DAE-A268-424A-843C-B72FEEA24EEF}"/>
    <dgm:cxn modelId="{931CCDC8-40C0-4A88-BD9E-1F9039E615BA}" type="presOf" srcId="{6DDEFC51-4C6E-4255-9751-5D7ADFBF46A5}" destId="{BEA81364-4AE1-44CE-82B5-1F3A924C6D93}" srcOrd="0" destOrd="0" presId="urn:microsoft.com/office/officeart/2005/8/layout/hList1"/>
    <dgm:cxn modelId="{AC1165D8-EC89-4AE5-BE42-97852D506EA5}" type="presOf" srcId="{C0C10968-2106-4F39-BA36-A032D22FBD95}" destId="{4D415F63-E349-4899-8CC9-E2D442485B5B}" srcOrd="0" destOrd="0" presId="urn:microsoft.com/office/officeart/2005/8/layout/hList1"/>
    <dgm:cxn modelId="{505B0AD9-2F75-4D7A-BDE1-488EA0D2B77A}" srcId="{823D126D-395A-43FA-94C3-6173B6700A42}" destId="{6DCD507B-7F74-4741-B83D-67385A30ACE9}" srcOrd="1" destOrd="0" parTransId="{7F5CB126-AC7D-42A5-9128-EEF4F9F6ABE6}" sibTransId="{5257FA0B-CAF3-4FFB-93E2-5B57812236D5}"/>
    <dgm:cxn modelId="{573E2086-EEBC-40FE-82D4-67AF7206BC10}" type="presParOf" srcId="{7D4D5F59-1F3C-492B-8137-CACD8B3E1FFD}" destId="{068E2DC1-5EA0-4FB7-9059-D2DEF4B06183}" srcOrd="0" destOrd="0" presId="urn:microsoft.com/office/officeart/2005/8/layout/hList1"/>
    <dgm:cxn modelId="{65E6283A-6B8F-40C1-AB00-215EDC5A4339}" type="presParOf" srcId="{068E2DC1-5EA0-4FB7-9059-D2DEF4B06183}" destId="{3650C186-0E16-4851-A28D-CFEC28B619D2}" srcOrd="0" destOrd="0" presId="urn:microsoft.com/office/officeart/2005/8/layout/hList1"/>
    <dgm:cxn modelId="{987BD8C6-549B-46BB-9AF8-A9779515BBA4}" type="presParOf" srcId="{068E2DC1-5EA0-4FB7-9059-D2DEF4B06183}" destId="{BEA81364-4AE1-44CE-82B5-1F3A924C6D93}" srcOrd="1" destOrd="0" presId="urn:microsoft.com/office/officeart/2005/8/layout/hList1"/>
    <dgm:cxn modelId="{B2872CA1-444D-4677-A60C-F018990A36B4}" type="presParOf" srcId="{7D4D5F59-1F3C-492B-8137-CACD8B3E1FFD}" destId="{8B327889-8AC9-4E87-B94F-F6EDEC239683}" srcOrd="1" destOrd="0" presId="urn:microsoft.com/office/officeart/2005/8/layout/hList1"/>
    <dgm:cxn modelId="{0128A0AB-2FC7-45F7-B042-1EE0A149D49D}" type="presParOf" srcId="{7D4D5F59-1F3C-492B-8137-CACD8B3E1FFD}" destId="{876093E7-3F91-4D49-B6EE-11AD834E117E}" srcOrd="2" destOrd="0" presId="urn:microsoft.com/office/officeart/2005/8/layout/hList1"/>
    <dgm:cxn modelId="{42B35B90-EC98-441D-852C-C94A9ADE250A}" type="presParOf" srcId="{876093E7-3F91-4D49-B6EE-11AD834E117E}" destId="{4D415F63-E349-4899-8CC9-E2D442485B5B}" srcOrd="0" destOrd="0" presId="urn:microsoft.com/office/officeart/2005/8/layout/hList1"/>
    <dgm:cxn modelId="{C7870A6A-5C71-40CF-ACBE-70077952596A}" type="presParOf" srcId="{876093E7-3F91-4D49-B6EE-11AD834E117E}" destId="{659EBEB0-450D-4576-AFAA-A171EC565C8D}" srcOrd="1" destOrd="0" presId="urn:microsoft.com/office/officeart/2005/8/layout/hList1"/>
    <dgm:cxn modelId="{00834CA2-5461-4E6D-BB17-2C4B43759570}" type="presParOf" srcId="{7D4D5F59-1F3C-492B-8137-CACD8B3E1FFD}" destId="{98506DF4-15E3-4DB9-9936-3B17F04E0AE0}" srcOrd="3" destOrd="0" presId="urn:microsoft.com/office/officeart/2005/8/layout/hList1"/>
    <dgm:cxn modelId="{D7DB6601-41A1-4E29-843D-42B72F8F706C}" type="presParOf" srcId="{7D4D5F59-1F3C-492B-8137-CACD8B3E1FFD}" destId="{42EE3307-E41C-417C-BA95-C445019C232B}" srcOrd="4" destOrd="0" presId="urn:microsoft.com/office/officeart/2005/8/layout/hList1"/>
    <dgm:cxn modelId="{043F1A3F-6CA6-423D-A73E-32AD7DBEB2D6}" type="presParOf" srcId="{42EE3307-E41C-417C-BA95-C445019C232B}" destId="{D54E7C62-0544-43B2-834F-E95B6CC74601}" srcOrd="0" destOrd="0" presId="urn:microsoft.com/office/officeart/2005/8/layout/hList1"/>
    <dgm:cxn modelId="{B6C72FA8-9EA1-4BB5-885A-590316EAFB6F}" type="presParOf" srcId="{42EE3307-E41C-417C-BA95-C445019C232B}" destId="{80B31F39-B8F5-4E43-8DE0-84C955884E3B}"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68F7B-8FF6-4A32-A0D1-366BE36178DE}"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3B0DB97A-3C44-4BC6-8669-2ED26A27C2D6}">
      <dgm:prSet phldrT="[Text]" custT="1"/>
      <dgm:spPr/>
      <dgm:t>
        <a:bodyPr/>
        <a:lstStyle/>
        <a:p>
          <a:r>
            <a:rPr lang="en-US" sz="2400" dirty="0"/>
            <a:t>Data Quality</a:t>
          </a:r>
        </a:p>
      </dgm:t>
    </dgm:pt>
    <dgm:pt modelId="{811EC819-B238-42FB-A07E-CFE8024A5384}" type="parTrans" cxnId="{8A4AB079-E16A-43F0-9E52-657B49E14539}">
      <dgm:prSet/>
      <dgm:spPr/>
      <dgm:t>
        <a:bodyPr/>
        <a:lstStyle/>
        <a:p>
          <a:endParaRPr lang="en-US"/>
        </a:p>
      </dgm:t>
    </dgm:pt>
    <dgm:pt modelId="{A03C4ECF-1944-4EA0-8BD1-2C5A08AB6930}" type="sibTrans" cxnId="{8A4AB079-E16A-43F0-9E52-657B49E14539}">
      <dgm:prSet/>
      <dgm:spPr/>
      <dgm:t>
        <a:bodyPr/>
        <a:lstStyle/>
        <a:p>
          <a:endParaRPr lang="en-US"/>
        </a:p>
      </dgm:t>
    </dgm:pt>
    <dgm:pt modelId="{4D1A549D-DC91-450A-AF89-5002183C9324}">
      <dgm:prSet phldrT="[Text]" custT="1"/>
      <dgm:spPr/>
      <dgm:t>
        <a:bodyPr/>
        <a:lstStyle/>
        <a:p>
          <a:r>
            <a:rPr lang="en-US" sz="1800" dirty="0"/>
            <a:t>Timeliness</a:t>
          </a:r>
        </a:p>
      </dgm:t>
    </dgm:pt>
    <dgm:pt modelId="{09CDE8A1-668C-46FA-B6E5-250E2E2F6C26}" type="parTrans" cxnId="{3CD6BCC0-65C3-4081-B181-328541952F68}">
      <dgm:prSet/>
      <dgm:spPr/>
      <dgm:t>
        <a:bodyPr/>
        <a:lstStyle/>
        <a:p>
          <a:endParaRPr lang="en-US"/>
        </a:p>
      </dgm:t>
    </dgm:pt>
    <dgm:pt modelId="{8EC831F1-A85F-4FC7-9977-76F9094C384B}" type="sibTrans" cxnId="{3CD6BCC0-65C3-4081-B181-328541952F68}">
      <dgm:prSet/>
      <dgm:spPr/>
      <dgm:t>
        <a:bodyPr/>
        <a:lstStyle/>
        <a:p>
          <a:endParaRPr lang="en-US"/>
        </a:p>
      </dgm:t>
    </dgm:pt>
    <dgm:pt modelId="{638DA866-9934-4F82-9DF0-4ED26DB439B2}">
      <dgm:prSet phldrT="[Text]" custT="1"/>
      <dgm:spPr/>
      <dgm:t>
        <a:bodyPr/>
        <a:lstStyle/>
        <a:p>
          <a:r>
            <a:rPr lang="en-US" sz="1800" dirty="0"/>
            <a:t>Validity</a:t>
          </a:r>
        </a:p>
      </dgm:t>
    </dgm:pt>
    <dgm:pt modelId="{B9008105-1380-40FC-A099-2167BC8F2EC2}" type="parTrans" cxnId="{C522823A-6457-427C-A404-DBA1AB3141D3}">
      <dgm:prSet/>
      <dgm:spPr/>
      <dgm:t>
        <a:bodyPr/>
        <a:lstStyle/>
        <a:p>
          <a:endParaRPr lang="en-US"/>
        </a:p>
      </dgm:t>
    </dgm:pt>
    <dgm:pt modelId="{2E698EE3-9CC5-48BA-9B97-DF2FA99B7D4D}" type="sibTrans" cxnId="{C522823A-6457-427C-A404-DBA1AB3141D3}">
      <dgm:prSet/>
      <dgm:spPr/>
      <dgm:t>
        <a:bodyPr/>
        <a:lstStyle/>
        <a:p>
          <a:endParaRPr lang="en-US"/>
        </a:p>
      </dgm:t>
    </dgm:pt>
    <dgm:pt modelId="{E8963866-9FB3-4304-98B0-48C4F33EF34A}">
      <dgm:prSet phldrT="[Text]" custT="1"/>
      <dgm:spPr/>
      <dgm:t>
        <a:bodyPr/>
        <a:lstStyle/>
        <a:p>
          <a:r>
            <a:rPr lang="en-US" sz="1800" dirty="0"/>
            <a:t>Reliability</a:t>
          </a:r>
        </a:p>
      </dgm:t>
    </dgm:pt>
    <dgm:pt modelId="{1D37AC8F-67F4-4C2E-875D-1710A5C9863F}" type="parTrans" cxnId="{D0993C33-7A25-4518-861A-DC642A151834}">
      <dgm:prSet/>
      <dgm:spPr/>
      <dgm:t>
        <a:bodyPr/>
        <a:lstStyle/>
        <a:p>
          <a:endParaRPr lang="en-US"/>
        </a:p>
      </dgm:t>
    </dgm:pt>
    <dgm:pt modelId="{05B9558F-D026-4776-BE8C-F263DBC9F146}" type="sibTrans" cxnId="{D0993C33-7A25-4518-861A-DC642A151834}">
      <dgm:prSet/>
      <dgm:spPr/>
      <dgm:t>
        <a:bodyPr/>
        <a:lstStyle/>
        <a:p>
          <a:endParaRPr lang="en-US"/>
        </a:p>
      </dgm:t>
    </dgm:pt>
    <dgm:pt modelId="{E7C3BF5C-F279-4354-8E84-F4C86B27FD2B}">
      <dgm:prSet phldrT="[Text]" custT="1"/>
      <dgm:spPr/>
      <dgm:t>
        <a:bodyPr/>
        <a:lstStyle/>
        <a:p>
          <a:r>
            <a:rPr lang="en-US" sz="1800" dirty="0"/>
            <a:t>Accuracy</a:t>
          </a:r>
        </a:p>
      </dgm:t>
    </dgm:pt>
    <dgm:pt modelId="{7F58F908-8203-4A9C-9534-E1E88F9ED6CE}" type="parTrans" cxnId="{2256BBC0-82A0-4A96-92E3-FF3667789987}">
      <dgm:prSet/>
      <dgm:spPr/>
      <dgm:t>
        <a:bodyPr/>
        <a:lstStyle/>
        <a:p>
          <a:endParaRPr lang="en-US"/>
        </a:p>
      </dgm:t>
    </dgm:pt>
    <dgm:pt modelId="{2EC214C1-2BB6-487E-8449-78B60D06D220}" type="sibTrans" cxnId="{2256BBC0-82A0-4A96-92E3-FF3667789987}">
      <dgm:prSet/>
      <dgm:spPr/>
      <dgm:t>
        <a:bodyPr/>
        <a:lstStyle/>
        <a:p>
          <a:endParaRPr lang="en-US"/>
        </a:p>
      </dgm:t>
    </dgm:pt>
    <dgm:pt modelId="{C7CACFF7-F5A2-4315-96B2-85B38C730E93}">
      <dgm:prSet phldrT="[Text]" custT="1"/>
      <dgm:spPr>
        <a:solidFill>
          <a:schemeClr val="accent4">
            <a:lumMod val="75000"/>
          </a:schemeClr>
        </a:solidFill>
      </dgm:spPr>
      <dgm:t>
        <a:bodyPr/>
        <a:lstStyle/>
        <a:p>
          <a:r>
            <a:rPr lang="en-US" sz="1800" dirty="0"/>
            <a:t>Consistency</a:t>
          </a:r>
        </a:p>
      </dgm:t>
    </dgm:pt>
    <dgm:pt modelId="{04468EB6-71EA-47A7-894C-6F47B7CD0F84}" type="parTrans" cxnId="{EA692989-9A12-44E5-9695-8FF01ED2D1C2}">
      <dgm:prSet/>
      <dgm:spPr/>
      <dgm:t>
        <a:bodyPr/>
        <a:lstStyle/>
        <a:p>
          <a:endParaRPr lang="en-US"/>
        </a:p>
      </dgm:t>
    </dgm:pt>
    <dgm:pt modelId="{F45B1F9A-560B-4FA2-BF4F-82575F57E836}" type="sibTrans" cxnId="{EA692989-9A12-44E5-9695-8FF01ED2D1C2}">
      <dgm:prSet/>
      <dgm:spPr/>
      <dgm:t>
        <a:bodyPr/>
        <a:lstStyle/>
        <a:p>
          <a:endParaRPr lang="en-US"/>
        </a:p>
      </dgm:t>
    </dgm:pt>
    <dgm:pt modelId="{D72EC66B-4162-4CE1-B136-1EBB2749390D}">
      <dgm:prSet phldrT="[Text]" custT="1"/>
      <dgm:spPr/>
      <dgm:t>
        <a:bodyPr/>
        <a:lstStyle/>
        <a:p>
          <a:r>
            <a:rPr lang="en-US" sz="1700" dirty="0"/>
            <a:t>Completeness</a:t>
          </a:r>
        </a:p>
      </dgm:t>
    </dgm:pt>
    <dgm:pt modelId="{95D14134-CC07-4DA7-8390-4F9FD96EE002}" type="sibTrans" cxnId="{05D227CB-B977-42A0-9EEE-4F99F8648EE4}">
      <dgm:prSet/>
      <dgm:spPr/>
      <dgm:t>
        <a:bodyPr/>
        <a:lstStyle/>
        <a:p>
          <a:endParaRPr lang="en-US"/>
        </a:p>
      </dgm:t>
    </dgm:pt>
    <dgm:pt modelId="{046074DF-8417-4195-BAEE-E32C3BF14E3A}" type="parTrans" cxnId="{05D227CB-B977-42A0-9EEE-4F99F8648EE4}">
      <dgm:prSet/>
      <dgm:spPr/>
      <dgm:t>
        <a:bodyPr/>
        <a:lstStyle/>
        <a:p>
          <a:endParaRPr lang="en-US"/>
        </a:p>
      </dgm:t>
    </dgm:pt>
    <dgm:pt modelId="{498ADDA1-0C73-45B6-882C-8C17906217F8}" type="pres">
      <dgm:prSet presAssocID="{E7568F7B-8FF6-4A32-A0D1-366BE36178DE}" presName="Name0" presStyleCnt="0">
        <dgm:presLayoutVars>
          <dgm:chMax val="1"/>
          <dgm:chPref val="1"/>
          <dgm:dir/>
          <dgm:animOne val="branch"/>
          <dgm:animLvl val="lvl"/>
        </dgm:presLayoutVars>
      </dgm:prSet>
      <dgm:spPr/>
    </dgm:pt>
    <dgm:pt modelId="{66F9FD1E-32D3-47C2-BA08-FC425C9C9AF4}" type="pres">
      <dgm:prSet presAssocID="{3B0DB97A-3C44-4BC6-8669-2ED26A27C2D6}" presName="Parent" presStyleLbl="node0" presStyleIdx="0" presStyleCnt="1">
        <dgm:presLayoutVars>
          <dgm:chMax val="6"/>
          <dgm:chPref val="6"/>
        </dgm:presLayoutVars>
      </dgm:prSet>
      <dgm:spPr/>
    </dgm:pt>
    <dgm:pt modelId="{2B822A66-D888-4DA3-85FE-50A233922A28}" type="pres">
      <dgm:prSet presAssocID="{D72EC66B-4162-4CE1-B136-1EBB2749390D}" presName="Accent1" presStyleCnt="0"/>
      <dgm:spPr/>
    </dgm:pt>
    <dgm:pt modelId="{3C6CF534-5F0F-4F06-B923-6ED0F94EC95E}" type="pres">
      <dgm:prSet presAssocID="{D72EC66B-4162-4CE1-B136-1EBB2749390D}" presName="Accent" presStyleLbl="bgShp" presStyleIdx="0" presStyleCnt="6"/>
      <dgm:spPr/>
    </dgm:pt>
    <dgm:pt modelId="{9B7D3E26-F15F-48A9-A588-33BDB44CC6AB}" type="pres">
      <dgm:prSet presAssocID="{D72EC66B-4162-4CE1-B136-1EBB2749390D}" presName="Child1" presStyleLbl="node1" presStyleIdx="0" presStyleCnt="6">
        <dgm:presLayoutVars>
          <dgm:chMax val="0"/>
          <dgm:chPref val="0"/>
          <dgm:bulletEnabled val="1"/>
        </dgm:presLayoutVars>
      </dgm:prSet>
      <dgm:spPr/>
    </dgm:pt>
    <dgm:pt modelId="{316519D1-CF9A-4C9C-A796-DFBEF2048526}" type="pres">
      <dgm:prSet presAssocID="{4D1A549D-DC91-450A-AF89-5002183C9324}" presName="Accent2" presStyleCnt="0"/>
      <dgm:spPr/>
    </dgm:pt>
    <dgm:pt modelId="{56E639B9-8CC3-4556-8792-B0DE8F9C9085}" type="pres">
      <dgm:prSet presAssocID="{4D1A549D-DC91-450A-AF89-5002183C9324}" presName="Accent" presStyleLbl="bgShp" presStyleIdx="1" presStyleCnt="6"/>
      <dgm:spPr>
        <a:noFill/>
      </dgm:spPr>
    </dgm:pt>
    <dgm:pt modelId="{378CE40E-B2C2-4FBB-A5D3-A2BF9F735522}" type="pres">
      <dgm:prSet presAssocID="{4D1A549D-DC91-450A-AF89-5002183C9324}" presName="Child2" presStyleLbl="node1" presStyleIdx="1" presStyleCnt="6">
        <dgm:presLayoutVars>
          <dgm:chMax val="0"/>
          <dgm:chPref val="0"/>
          <dgm:bulletEnabled val="1"/>
        </dgm:presLayoutVars>
      </dgm:prSet>
      <dgm:spPr/>
    </dgm:pt>
    <dgm:pt modelId="{96521116-17EB-4EC0-BF37-020632F7CAF5}" type="pres">
      <dgm:prSet presAssocID="{638DA866-9934-4F82-9DF0-4ED26DB439B2}" presName="Accent3" presStyleCnt="0"/>
      <dgm:spPr/>
    </dgm:pt>
    <dgm:pt modelId="{05AF505D-2D9D-43F2-8D77-D07454A0710D}" type="pres">
      <dgm:prSet presAssocID="{638DA866-9934-4F82-9DF0-4ED26DB439B2}" presName="Accent" presStyleLbl="bgShp" presStyleIdx="2" presStyleCnt="6"/>
      <dgm:spPr>
        <a:noFill/>
      </dgm:spPr>
    </dgm:pt>
    <dgm:pt modelId="{B7BA2D7E-CC76-4147-86F0-9DE8F28AFC20}" type="pres">
      <dgm:prSet presAssocID="{638DA866-9934-4F82-9DF0-4ED26DB439B2}" presName="Child3" presStyleLbl="node1" presStyleIdx="2" presStyleCnt="6">
        <dgm:presLayoutVars>
          <dgm:chMax val="0"/>
          <dgm:chPref val="0"/>
          <dgm:bulletEnabled val="1"/>
        </dgm:presLayoutVars>
      </dgm:prSet>
      <dgm:spPr/>
    </dgm:pt>
    <dgm:pt modelId="{2BC7962E-6CCC-45C8-A94F-599C0A02E7C6}" type="pres">
      <dgm:prSet presAssocID="{E8963866-9FB3-4304-98B0-48C4F33EF34A}" presName="Accent4" presStyleCnt="0"/>
      <dgm:spPr/>
    </dgm:pt>
    <dgm:pt modelId="{0580BD79-163A-44D9-8CA1-2F778F3CAE3A}" type="pres">
      <dgm:prSet presAssocID="{E8963866-9FB3-4304-98B0-48C4F33EF34A}" presName="Accent" presStyleLbl="bgShp" presStyleIdx="3" presStyleCnt="6"/>
      <dgm:spPr>
        <a:noFill/>
      </dgm:spPr>
    </dgm:pt>
    <dgm:pt modelId="{81CE5135-87C6-41D0-A375-08F73045AD08}" type="pres">
      <dgm:prSet presAssocID="{E8963866-9FB3-4304-98B0-48C4F33EF34A}" presName="Child4" presStyleLbl="node1" presStyleIdx="3" presStyleCnt="6">
        <dgm:presLayoutVars>
          <dgm:chMax val="0"/>
          <dgm:chPref val="0"/>
          <dgm:bulletEnabled val="1"/>
        </dgm:presLayoutVars>
      </dgm:prSet>
      <dgm:spPr/>
    </dgm:pt>
    <dgm:pt modelId="{9DC66376-F540-4AF8-B9E5-D07FA16B7FD8}" type="pres">
      <dgm:prSet presAssocID="{E7C3BF5C-F279-4354-8E84-F4C86B27FD2B}" presName="Accent5" presStyleCnt="0"/>
      <dgm:spPr/>
    </dgm:pt>
    <dgm:pt modelId="{37E6305E-761C-4203-BFA1-1FC5438906FE}" type="pres">
      <dgm:prSet presAssocID="{E7C3BF5C-F279-4354-8E84-F4C86B27FD2B}" presName="Accent" presStyleLbl="bgShp" presStyleIdx="4" presStyleCnt="6"/>
      <dgm:spPr>
        <a:noFill/>
      </dgm:spPr>
    </dgm:pt>
    <dgm:pt modelId="{3DF930CF-CA4C-4474-AC43-F1B9C0A60BEC}" type="pres">
      <dgm:prSet presAssocID="{E7C3BF5C-F279-4354-8E84-F4C86B27FD2B}" presName="Child5" presStyleLbl="node1" presStyleIdx="4" presStyleCnt="6">
        <dgm:presLayoutVars>
          <dgm:chMax val="0"/>
          <dgm:chPref val="0"/>
          <dgm:bulletEnabled val="1"/>
        </dgm:presLayoutVars>
      </dgm:prSet>
      <dgm:spPr/>
    </dgm:pt>
    <dgm:pt modelId="{795F7D37-7E0C-47B0-B1F0-0D77D78ACCDC}" type="pres">
      <dgm:prSet presAssocID="{C7CACFF7-F5A2-4315-96B2-85B38C730E93}" presName="Accent6" presStyleCnt="0"/>
      <dgm:spPr/>
    </dgm:pt>
    <dgm:pt modelId="{9BC5A507-A3E1-4970-A417-094E86B042B9}" type="pres">
      <dgm:prSet presAssocID="{C7CACFF7-F5A2-4315-96B2-85B38C730E93}" presName="Accent" presStyleLbl="bgShp" presStyleIdx="5" presStyleCnt="6"/>
      <dgm:spPr>
        <a:noFill/>
      </dgm:spPr>
    </dgm:pt>
    <dgm:pt modelId="{AE4DACB4-7DBD-4CFD-B114-B38F2AADC91C}" type="pres">
      <dgm:prSet presAssocID="{C7CACFF7-F5A2-4315-96B2-85B38C730E93}" presName="Child6" presStyleLbl="node1" presStyleIdx="5" presStyleCnt="6">
        <dgm:presLayoutVars>
          <dgm:chMax val="0"/>
          <dgm:chPref val="0"/>
          <dgm:bulletEnabled val="1"/>
        </dgm:presLayoutVars>
      </dgm:prSet>
      <dgm:spPr/>
    </dgm:pt>
  </dgm:ptLst>
  <dgm:cxnLst>
    <dgm:cxn modelId="{BAAFF216-ACB9-4EE4-B1D7-06618F1E3327}" type="presOf" srcId="{638DA866-9934-4F82-9DF0-4ED26DB439B2}" destId="{B7BA2D7E-CC76-4147-86F0-9DE8F28AFC20}" srcOrd="0" destOrd="0" presId="urn:microsoft.com/office/officeart/2011/layout/HexagonRadial"/>
    <dgm:cxn modelId="{D0993C33-7A25-4518-861A-DC642A151834}" srcId="{3B0DB97A-3C44-4BC6-8669-2ED26A27C2D6}" destId="{E8963866-9FB3-4304-98B0-48C4F33EF34A}" srcOrd="3" destOrd="0" parTransId="{1D37AC8F-67F4-4C2E-875D-1710A5C9863F}" sibTransId="{05B9558F-D026-4776-BE8C-F263DBC9F146}"/>
    <dgm:cxn modelId="{C522823A-6457-427C-A404-DBA1AB3141D3}" srcId="{3B0DB97A-3C44-4BC6-8669-2ED26A27C2D6}" destId="{638DA866-9934-4F82-9DF0-4ED26DB439B2}" srcOrd="2" destOrd="0" parTransId="{B9008105-1380-40FC-A099-2167BC8F2EC2}" sibTransId="{2E698EE3-9CC5-48BA-9B97-DF2FA99B7D4D}"/>
    <dgm:cxn modelId="{BF16673E-3C19-49D0-9C1B-E4B90D86458F}" type="presOf" srcId="{3B0DB97A-3C44-4BC6-8669-2ED26A27C2D6}" destId="{66F9FD1E-32D3-47C2-BA08-FC425C9C9AF4}" srcOrd="0" destOrd="0" presId="urn:microsoft.com/office/officeart/2011/layout/HexagonRadial"/>
    <dgm:cxn modelId="{4DEFE541-3539-4226-9B17-EAD01A04722F}" type="presOf" srcId="{E7568F7B-8FF6-4A32-A0D1-366BE36178DE}" destId="{498ADDA1-0C73-45B6-882C-8C17906217F8}" srcOrd="0" destOrd="0" presId="urn:microsoft.com/office/officeart/2011/layout/HexagonRadial"/>
    <dgm:cxn modelId="{8A4AB079-E16A-43F0-9E52-657B49E14539}" srcId="{E7568F7B-8FF6-4A32-A0D1-366BE36178DE}" destId="{3B0DB97A-3C44-4BC6-8669-2ED26A27C2D6}" srcOrd="0" destOrd="0" parTransId="{811EC819-B238-42FB-A07E-CFE8024A5384}" sibTransId="{A03C4ECF-1944-4EA0-8BD1-2C5A08AB6930}"/>
    <dgm:cxn modelId="{F2BC407E-9461-4446-BBB7-94FD92FCC96A}" type="presOf" srcId="{E8963866-9FB3-4304-98B0-48C4F33EF34A}" destId="{81CE5135-87C6-41D0-A375-08F73045AD08}" srcOrd="0" destOrd="0" presId="urn:microsoft.com/office/officeart/2011/layout/HexagonRadial"/>
    <dgm:cxn modelId="{EA692989-9A12-44E5-9695-8FF01ED2D1C2}" srcId="{3B0DB97A-3C44-4BC6-8669-2ED26A27C2D6}" destId="{C7CACFF7-F5A2-4315-96B2-85B38C730E93}" srcOrd="5" destOrd="0" parTransId="{04468EB6-71EA-47A7-894C-6F47B7CD0F84}" sibTransId="{F45B1F9A-560B-4FA2-BF4F-82575F57E836}"/>
    <dgm:cxn modelId="{48377AA6-74C3-4B3D-91D9-D62BC0310534}" type="presOf" srcId="{D72EC66B-4162-4CE1-B136-1EBB2749390D}" destId="{9B7D3E26-F15F-48A9-A588-33BDB44CC6AB}" srcOrd="0" destOrd="0" presId="urn:microsoft.com/office/officeart/2011/layout/HexagonRadial"/>
    <dgm:cxn modelId="{283051B1-672A-429A-BDC7-36A0FFA058C8}" type="presOf" srcId="{C7CACFF7-F5A2-4315-96B2-85B38C730E93}" destId="{AE4DACB4-7DBD-4CFD-B114-B38F2AADC91C}" srcOrd="0" destOrd="0" presId="urn:microsoft.com/office/officeart/2011/layout/HexagonRadial"/>
    <dgm:cxn modelId="{2256BBC0-82A0-4A96-92E3-FF3667789987}" srcId="{3B0DB97A-3C44-4BC6-8669-2ED26A27C2D6}" destId="{E7C3BF5C-F279-4354-8E84-F4C86B27FD2B}" srcOrd="4" destOrd="0" parTransId="{7F58F908-8203-4A9C-9534-E1E88F9ED6CE}" sibTransId="{2EC214C1-2BB6-487E-8449-78B60D06D220}"/>
    <dgm:cxn modelId="{3CD6BCC0-65C3-4081-B181-328541952F68}" srcId="{3B0DB97A-3C44-4BC6-8669-2ED26A27C2D6}" destId="{4D1A549D-DC91-450A-AF89-5002183C9324}" srcOrd="1" destOrd="0" parTransId="{09CDE8A1-668C-46FA-B6E5-250E2E2F6C26}" sibTransId="{8EC831F1-A85F-4FC7-9977-76F9094C384B}"/>
    <dgm:cxn modelId="{05D227CB-B977-42A0-9EEE-4F99F8648EE4}" srcId="{3B0DB97A-3C44-4BC6-8669-2ED26A27C2D6}" destId="{D72EC66B-4162-4CE1-B136-1EBB2749390D}" srcOrd="0" destOrd="0" parTransId="{046074DF-8417-4195-BAEE-E32C3BF14E3A}" sibTransId="{95D14134-CC07-4DA7-8390-4F9FD96EE002}"/>
    <dgm:cxn modelId="{402D73DF-92BA-4E5A-9325-BA63BB9183A3}" type="presOf" srcId="{E7C3BF5C-F279-4354-8E84-F4C86B27FD2B}" destId="{3DF930CF-CA4C-4474-AC43-F1B9C0A60BEC}" srcOrd="0" destOrd="0" presId="urn:microsoft.com/office/officeart/2011/layout/HexagonRadial"/>
    <dgm:cxn modelId="{E7EBDBF8-C16C-441E-8065-36B9E17CB7C4}" type="presOf" srcId="{4D1A549D-DC91-450A-AF89-5002183C9324}" destId="{378CE40E-B2C2-4FBB-A5D3-A2BF9F735522}" srcOrd="0" destOrd="0" presId="urn:microsoft.com/office/officeart/2011/layout/HexagonRadial"/>
    <dgm:cxn modelId="{DB49CD44-4D54-4949-BC3F-B78A4E2877B5}" type="presParOf" srcId="{498ADDA1-0C73-45B6-882C-8C17906217F8}" destId="{66F9FD1E-32D3-47C2-BA08-FC425C9C9AF4}" srcOrd="0" destOrd="0" presId="urn:microsoft.com/office/officeart/2011/layout/HexagonRadial"/>
    <dgm:cxn modelId="{9AEEDB21-E00F-48E3-99D4-CBA2304ABF23}" type="presParOf" srcId="{498ADDA1-0C73-45B6-882C-8C17906217F8}" destId="{2B822A66-D888-4DA3-85FE-50A233922A28}" srcOrd="1" destOrd="0" presId="urn:microsoft.com/office/officeart/2011/layout/HexagonRadial"/>
    <dgm:cxn modelId="{1F5B8E29-C80E-4D94-B846-AE14A7AF409B}" type="presParOf" srcId="{2B822A66-D888-4DA3-85FE-50A233922A28}" destId="{3C6CF534-5F0F-4F06-B923-6ED0F94EC95E}" srcOrd="0" destOrd="0" presId="urn:microsoft.com/office/officeart/2011/layout/HexagonRadial"/>
    <dgm:cxn modelId="{847C3D81-FCC3-4B62-90E4-69EDE8DBFA08}" type="presParOf" srcId="{498ADDA1-0C73-45B6-882C-8C17906217F8}" destId="{9B7D3E26-F15F-48A9-A588-33BDB44CC6AB}" srcOrd="2" destOrd="0" presId="urn:microsoft.com/office/officeart/2011/layout/HexagonRadial"/>
    <dgm:cxn modelId="{95FD6114-3F47-44E0-BF0F-92D17CF35798}" type="presParOf" srcId="{498ADDA1-0C73-45B6-882C-8C17906217F8}" destId="{316519D1-CF9A-4C9C-A796-DFBEF2048526}" srcOrd="3" destOrd="0" presId="urn:microsoft.com/office/officeart/2011/layout/HexagonRadial"/>
    <dgm:cxn modelId="{69CDC49E-3B79-4DAC-97D3-E428467ED36A}" type="presParOf" srcId="{316519D1-CF9A-4C9C-A796-DFBEF2048526}" destId="{56E639B9-8CC3-4556-8792-B0DE8F9C9085}" srcOrd="0" destOrd="0" presId="urn:microsoft.com/office/officeart/2011/layout/HexagonRadial"/>
    <dgm:cxn modelId="{7FE9A11D-ED52-43F0-90B2-FA53F9546CB5}" type="presParOf" srcId="{498ADDA1-0C73-45B6-882C-8C17906217F8}" destId="{378CE40E-B2C2-4FBB-A5D3-A2BF9F735522}" srcOrd="4" destOrd="0" presId="urn:microsoft.com/office/officeart/2011/layout/HexagonRadial"/>
    <dgm:cxn modelId="{C0F3D490-0146-4B59-9D1F-C730D46F65FF}" type="presParOf" srcId="{498ADDA1-0C73-45B6-882C-8C17906217F8}" destId="{96521116-17EB-4EC0-BF37-020632F7CAF5}" srcOrd="5" destOrd="0" presId="urn:microsoft.com/office/officeart/2011/layout/HexagonRadial"/>
    <dgm:cxn modelId="{1B765B12-C729-4098-BEA8-F2DDE8EB5CE6}" type="presParOf" srcId="{96521116-17EB-4EC0-BF37-020632F7CAF5}" destId="{05AF505D-2D9D-43F2-8D77-D07454A0710D}" srcOrd="0" destOrd="0" presId="urn:microsoft.com/office/officeart/2011/layout/HexagonRadial"/>
    <dgm:cxn modelId="{A040DD9C-D4EB-4972-93C0-A59C2D318F6C}" type="presParOf" srcId="{498ADDA1-0C73-45B6-882C-8C17906217F8}" destId="{B7BA2D7E-CC76-4147-86F0-9DE8F28AFC20}" srcOrd="6" destOrd="0" presId="urn:microsoft.com/office/officeart/2011/layout/HexagonRadial"/>
    <dgm:cxn modelId="{5D7442EF-42B8-4D7F-8F39-9E0E7C392DA5}" type="presParOf" srcId="{498ADDA1-0C73-45B6-882C-8C17906217F8}" destId="{2BC7962E-6CCC-45C8-A94F-599C0A02E7C6}" srcOrd="7" destOrd="0" presId="urn:microsoft.com/office/officeart/2011/layout/HexagonRadial"/>
    <dgm:cxn modelId="{6C3E73BF-7916-4C83-91B6-14B1FAB96F11}" type="presParOf" srcId="{2BC7962E-6CCC-45C8-A94F-599C0A02E7C6}" destId="{0580BD79-163A-44D9-8CA1-2F778F3CAE3A}" srcOrd="0" destOrd="0" presId="urn:microsoft.com/office/officeart/2011/layout/HexagonRadial"/>
    <dgm:cxn modelId="{C5300557-D429-4D87-8BA0-BB87858BA825}" type="presParOf" srcId="{498ADDA1-0C73-45B6-882C-8C17906217F8}" destId="{81CE5135-87C6-41D0-A375-08F73045AD08}" srcOrd="8" destOrd="0" presId="urn:microsoft.com/office/officeart/2011/layout/HexagonRadial"/>
    <dgm:cxn modelId="{7E230E31-4EE0-4CF5-9C6D-CF1FB1D5E160}" type="presParOf" srcId="{498ADDA1-0C73-45B6-882C-8C17906217F8}" destId="{9DC66376-F540-4AF8-B9E5-D07FA16B7FD8}" srcOrd="9" destOrd="0" presId="urn:microsoft.com/office/officeart/2011/layout/HexagonRadial"/>
    <dgm:cxn modelId="{B4FC7C03-6DAC-4A3D-A25F-5E17DAEC23A6}" type="presParOf" srcId="{9DC66376-F540-4AF8-B9E5-D07FA16B7FD8}" destId="{37E6305E-761C-4203-BFA1-1FC5438906FE}" srcOrd="0" destOrd="0" presId="urn:microsoft.com/office/officeart/2011/layout/HexagonRadial"/>
    <dgm:cxn modelId="{1C236BA0-8036-4039-A6F9-4CB7BF1BA349}" type="presParOf" srcId="{498ADDA1-0C73-45B6-882C-8C17906217F8}" destId="{3DF930CF-CA4C-4474-AC43-F1B9C0A60BEC}" srcOrd="10" destOrd="0" presId="urn:microsoft.com/office/officeart/2011/layout/HexagonRadial"/>
    <dgm:cxn modelId="{906D92DB-FC00-4695-8A35-9CA668C0B170}" type="presParOf" srcId="{498ADDA1-0C73-45B6-882C-8C17906217F8}" destId="{795F7D37-7E0C-47B0-B1F0-0D77D78ACCDC}" srcOrd="11" destOrd="0" presId="urn:microsoft.com/office/officeart/2011/layout/HexagonRadial"/>
    <dgm:cxn modelId="{B642B2E3-C029-4440-B6F7-BE4D5B5399C4}" type="presParOf" srcId="{795F7D37-7E0C-47B0-B1F0-0D77D78ACCDC}" destId="{9BC5A507-A3E1-4970-A417-094E86B042B9}" srcOrd="0" destOrd="0" presId="urn:microsoft.com/office/officeart/2011/layout/HexagonRadial"/>
    <dgm:cxn modelId="{B6CD6ED1-B2D9-4745-A70E-46128EFDEC22}" type="presParOf" srcId="{498ADDA1-0C73-45B6-882C-8C17906217F8}" destId="{AE4DACB4-7DBD-4CFD-B114-B38F2AADC91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AA6AE5-1812-41D9-B829-CE72FB8C1D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0FF22D-D461-4403-BEBD-C3E20D22AECD}">
      <dgm:prSet/>
      <dgm:spPr/>
      <dgm:t>
        <a:bodyPr/>
        <a:lstStyle/>
        <a:p>
          <a:pPr>
            <a:lnSpc>
              <a:spcPct val="100000"/>
            </a:lnSpc>
          </a:pPr>
          <a:r>
            <a:rPr lang="en-US" b="0" dirty="0"/>
            <a:t>Validation is confirmation through objective evidence (i.e., data have passed quality control checks, instruments have passed audits, and the data appear reasonable)</a:t>
          </a:r>
        </a:p>
      </dgm:t>
    </dgm:pt>
    <dgm:pt modelId="{A7E203F1-8206-491C-B84E-052AF912B571}" type="parTrans" cxnId="{A35EC2FD-0C0C-4D99-8EBB-842930AAF3A9}">
      <dgm:prSet/>
      <dgm:spPr/>
      <dgm:t>
        <a:bodyPr/>
        <a:lstStyle/>
        <a:p>
          <a:endParaRPr lang="en-US"/>
        </a:p>
      </dgm:t>
    </dgm:pt>
    <dgm:pt modelId="{DF0377D9-7E81-42D1-84A1-916323639669}" type="sibTrans" cxnId="{A35EC2FD-0C0C-4D99-8EBB-842930AAF3A9}">
      <dgm:prSet/>
      <dgm:spPr/>
      <dgm:t>
        <a:bodyPr/>
        <a:lstStyle/>
        <a:p>
          <a:endParaRPr lang="en-US"/>
        </a:p>
      </dgm:t>
    </dgm:pt>
    <dgm:pt modelId="{13FBC630-16D8-436D-A11C-994499275AFC}">
      <dgm:prSet/>
      <dgm:spPr/>
      <dgm:t>
        <a:bodyPr/>
        <a:lstStyle/>
        <a:p>
          <a:pPr>
            <a:lnSpc>
              <a:spcPct val="100000"/>
            </a:lnSpc>
          </a:pPr>
          <a:r>
            <a:rPr lang="en-US" b="0"/>
            <a:t>Validating data as soon after collection as practical reduces effort and minimizes data loss</a:t>
          </a:r>
          <a:endParaRPr lang="en-US" b="0" dirty="0"/>
        </a:p>
      </dgm:t>
    </dgm:pt>
    <dgm:pt modelId="{7B04675D-0EAF-483D-B938-6DFE403CE957}" type="parTrans" cxnId="{9D5879B5-D2E5-4D16-9272-B074E711677E}">
      <dgm:prSet/>
      <dgm:spPr/>
      <dgm:t>
        <a:bodyPr/>
        <a:lstStyle/>
        <a:p>
          <a:endParaRPr lang="en-US"/>
        </a:p>
      </dgm:t>
    </dgm:pt>
    <dgm:pt modelId="{BAC56354-2EE5-42C8-8D58-D7806F15259D}" type="sibTrans" cxnId="{9D5879B5-D2E5-4D16-9272-B074E711677E}">
      <dgm:prSet/>
      <dgm:spPr/>
      <dgm:t>
        <a:bodyPr/>
        <a:lstStyle/>
        <a:p>
          <a:endParaRPr lang="en-US"/>
        </a:p>
      </dgm:t>
    </dgm:pt>
    <dgm:pt modelId="{A83AA74D-269F-4F9C-A18E-C3C420B9270C}">
      <dgm:prSet/>
      <dgm:spPr/>
      <dgm:t>
        <a:bodyPr/>
        <a:lstStyle/>
        <a:p>
          <a:pPr>
            <a:lnSpc>
              <a:spcPct val="100000"/>
            </a:lnSpc>
          </a:pPr>
          <a:r>
            <a:rPr lang="en-US" b="0"/>
            <a:t>Accurate information helps you respond to community concerns</a:t>
          </a:r>
          <a:endParaRPr lang="en-US" b="0" dirty="0"/>
        </a:p>
      </dgm:t>
    </dgm:pt>
    <dgm:pt modelId="{B9DE5B32-7458-4CFD-B6A1-11FB6DA0A552}" type="parTrans" cxnId="{46742E86-203E-41DE-A98F-6AAA70159A98}">
      <dgm:prSet/>
      <dgm:spPr/>
      <dgm:t>
        <a:bodyPr/>
        <a:lstStyle/>
        <a:p>
          <a:endParaRPr lang="en-US"/>
        </a:p>
      </dgm:t>
    </dgm:pt>
    <dgm:pt modelId="{02CB3327-284C-4016-8F3C-0ABF4204145A}" type="sibTrans" cxnId="{46742E86-203E-41DE-A98F-6AAA70159A98}">
      <dgm:prSet/>
      <dgm:spPr/>
      <dgm:t>
        <a:bodyPr/>
        <a:lstStyle/>
        <a:p>
          <a:endParaRPr lang="en-US"/>
        </a:p>
      </dgm:t>
    </dgm:pt>
    <dgm:pt modelId="{DF10DDA1-7D28-4A5C-8DC8-66D529ACAD53}">
      <dgm:prSet/>
      <dgm:spPr/>
      <dgm:t>
        <a:bodyPr/>
        <a:lstStyle/>
        <a:p>
          <a:pPr>
            <a:lnSpc>
              <a:spcPct val="100000"/>
            </a:lnSpc>
          </a:pPr>
          <a:r>
            <a:rPr lang="en-US" b="0" dirty="0"/>
            <a:t>Serious errors in data analysis and modeling (and subsequent policy development) can be caused by erroneous data values</a:t>
          </a:r>
        </a:p>
      </dgm:t>
    </dgm:pt>
    <dgm:pt modelId="{77D14838-263B-42F6-B088-907F1AA2575B}" type="parTrans" cxnId="{65F9CFA9-0804-4337-B017-0F70B2200A12}">
      <dgm:prSet/>
      <dgm:spPr/>
      <dgm:t>
        <a:bodyPr/>
        <a:lstStyle/>
        <a:p>
          <a:endParaRPr lang="en-US"/>
        </a:p>
      </dgm:t>
    </dgm:pt>
    <dgm:pt modelId="{0C854DAE-948F-4F47-B8F0-3D1455714389}" type="sibTrans" cxnId="{65F9CFA9-0804-4337-B017-0F70B2200A12}">
      <dgm:prSet/>
      <dgm:spPr/>
      <dgm:t>
        <a:bodyPr/>
        <a:lstStyle/>
        <a:p>
          <a:endParaRPr lang="en-US"/>
        </a:p>
      </dgm:t>
    </dgm:pt>
    <dgm:pt modelId="{1C2C2C3C-C570-48AB-8A5B-9E5AEBC664D5}" type="pres">
      <dgm:prSet presAssocID="{26AA6AE5-1812-41D9-B829-CE72FB8C1DBA}" presName="root" presStyleCnt="0">
        <dgm:presLayoutVars>
          <dgm:dir/>
          <dgm:resizeHandles val="exact"/>
        </dgm:presLayoutVars>
      </dgm:prSet>
      <dgm:spPr/>
    </dgm:pt>
    <dgm:pt modelId="{31405E73-0E56-47FF-8F1B-473C382A0BFB}" type="pres">
      <dgm:prSet presAssocID="{5D0FF22D-D461-4403-BEBD-C3E20D22AECD}" presName="compNode" presStyleCnt="0"/>
      <dgm:spPr/>
    </dgm:pt>
    <dgm:pt modelId="{818C46CE-7E58-432B-9AC4-DF355235FC06}" type="pres">
      <dgm:prSet presAssocID="{5D0FF22D-D461-4403-BEBD-C3E20D22AECD}" presName="bgRect" presStyleLbl="bgShp" presStyleIdx="0" presStyleCnt="4"/>
      <dgm:spPr/>
    </dgm:pt>
    <dgm:pt modelId="{FDE87143-7AE8-4028-9CCF-64CFB0DBD653}" type="pres">
      <dgm:prSet presAssocID="{5D0FF22D-D461-4403-BEBD-C3E20D22AEC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Check"/>
        </a:ext>
      </dgm:extLst>
    </dgm:pt>
    <dgm:pt modelId="{69BA072F-8765-45D3-A6DA-BDCC45CBB656}" type="pres">
      <dgm:prSet presAssocID="{5D0FF22D-D461-4403-BEBD-C3E20D22AECD}" presName="spaceRect" presStyleCnt="0"/>
      <dgm:spPr/>
    </dgm:pt>
    <dgm:pt modelId="{C355CBB2-6F68-42B3-B23F-893E069B6AB5}" type="pres">
      <dgm:prSet presAssocID="{5D0FF22D-D461-4403-BEBD-C3E20D22AECD}" presName="parTx" presStyleLbl="revTx" presStyleIdx="0" presStyleCnt="4">
        <dgm:presLayoutVars>
          <dgm:chMax val="0"/>
          <dgm:chPref val="0"/>
        </dgm:presLayoutVars>
      </dgm:prSet>
      <dgm:spPr/>
    </dgm:pt>
    <dgm:pt modelId="{FDA6FC09-4F03-410C-99F4-1DE3C9D85DD2}" type="pres">
      <dgm:prSet presAssocID="{DF0377D9-7E81-42D1-84A1-916323639669}" presName="sibTrans" presStyleCnt="0"/>
      <dgm:spPr/>
    </dgm:pt>
    <dgm:pt modelId="{62F18515-6911-4AAF-8097-B20A580CD348}" type="pres">
      <dgm:prSet presAssocID="{13FBC630-16D8-436D-A11C-994499275AFC}" presName="compNode" presStyleCnt="0"/>
      <dgm:spPr/>
    </dgm:pt>
    <dgm:pt modelId="{84622A31-EE8F-4E62-A3FE-A515F647345B}" type="pres">
      <dgm:prSet presAssocID="{13FBC630-16D8-436D-A11C-994499275AFC}" presName="bgRect" presStyleLbl="bgShp" presStyleIdx="1" presStyleCnt="4"/>
      <dgm:spPr/>
    </dgm:pt>
    <dgm:pt modelId="{381AC8AA-C0AE-4662-866F-664317913B1B}" type="pres">
      <dgm:prSet presAssocID="{13FBC630-16D8-436D-A11C-994499275A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AC6912B3-26E1-49FD-A0E7-3BB5AEF2D05A}" type="pres">
      <dgm:prSet presAssocID="{13FBC630-16D8-436D-A11C-994499275AFC}" presName="spaceRect" presStyleCnt="0"/>
      <dgm:spPr/>
    </dgm:pt>
    <dgm:pt modelId="{9A5850D1-4EA0-4891-90CC-01BE1C9DB75B}" type="pres">
      <dgm:prSet presAssocID="{13FBC630-16D8-436D-A11C-994499275AFC}" presName="parTx" presStyleLbl="revTx" presStyleIdx="1" presStyleCnt="4">
        <dgm:presLayoutVars>
          <dgm:chMax val="0"/>
          <dgm:chPref val="0"/>
        </dgm:presLayoutVars>
      </dgm:prSet>
      <dgm:spPr/>
    </dgm:pt>
    <dgm:pt modelId="{22E83739-BB4B-4168-AEC3-B76F4D004247}" type="pres">
      <dgm:prSet presAssocID="{BAC56354-2EE5-42C8-8D58-D7806F15259D}" presName="sibTrans" presStyleCnt="0"/>
      <dgm:spPr/>
    </dgm:pt>
    <dgm:pt modelId="{BAE45E22-7E20-4B66-B60B-A8A0299655C9}" type="pres">
      <dgm:prSet presAssocID="{A83AA74D-269F-4F9C-A18E-C3C420B9270C}" presName="compNode" presStyleCnt="0"/>
      <dgm:spPr/>
    </dgm:pt>
    <dgm:pt modelId="{01450899-3D49-4143-AE17-ABE43B34C5C1}" type="pres">
      <dgm:prSet presAssocID="{A83AA74D-269F-4F9C-A18E-C3C420B9270C}" presName="bgRect" presStyleLbl="bgShp" presStyleIdx="2" presStyleCnt="4"/>
      <dgm:spPr/>
    </dgm:pt>
    <dgm:pt modelId="{249B47E3-4CB9-4386-8F48-C5B5F49AA4BE}" type="pres">
      <dgm:prSet presAssocID="{A83AA74D-269F-4F9C-A18E-C3C420B927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ext>
      </dgm:extLst>
    </dgm:pt>
    <dgm:pt modelId="{1B40FA1C-7A21-4013-8C77-09D9F3E8418C}" type="pres">
      <dgm:prSet presAssocID="{A83AA74D-269F-4F9C-A18E-C3C420B9270C}" presName="spaceRect" presStyleCnt="0"/>
      <dgm:spPr/>
    </dgm:pt>
    <dgm:pt modelId="{A640E902-43FF-4203-A80C-55EE27751466}" type="pres">
      <dgm:prSet presAssocID="{A83AA74D-269F-4F9C-A18E-C3C420B9270C}" presName="parTx" presStyleLbl="revTx" presStyleIdx="2" presStyleCnt="4">
        <dgm:presLayoutVars>
          <dgm:chMax val="0"/>
          <dgm:chPref val="0"/>
        </dgm:presLayoutVars>
      </dgm:prSet>
      <dgm:spPr/>
    </dgm:pt>
    <dgm:pt modelId="{65DEE7FC-9317-4D9C-A673-A89A55070706}" type="pres">
      <dgm:prSet presAssocID="{02CB3327-284C-4016-8F3C-0ABF4204145A}" presName="sibTrans" presStyleCnt="0"/>
      <dgm:spPr/>
    </dgm:pt>
    <dgm:pt modelId="{9548A97B-6E7B-43C4-9557-3987D5C1BFCA}" type="pres">
      <dgm:prSet presAssocID="{DF10DDA1-7D28-4A5C-8DC8-66D529ACAD53}" presName="compNode" presStyleCnt="0"/>
      <dgm:spPr/>
    </dgm:pt>
    <dgm:pt modelId="{1CA950D9-12B3-4363-AC4A-4A290E14D96F}" type="pres">
      <dgm:prSet presAssocID="{DF10DDA1-7D28-4A5C-8DC8-66D529ACAD53}" presName="bgRect" presStyleLbl="bgShp" presStyleIdx="3" presStyleCnt="4"/>
      <dgm:spPr/>
    </dgm:pt>
    <dgm:pt modelId="{0DFC9839-B77E-4149-85DD-B1E68B029004}" type="pres">
      <dgm:prSet presAssocID="{DF10DDA1-7D28-4A5C-8DC8-66D529ACAD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Bar Chart"/>
        </a:ext>
      </dgm:extLst>
    </dgm:pt>
    <dgm:pt modelId="{90D1839D-12CA-4A35-8367-F334FFFE6568}" type="pres">
      <dgm:prSet presAssocID="{DF10DDA1-7D28-4A5C-8DC8-66D529ACAD53}" presName="spaceRect" presStyleCnt="0"/>
      <dgm:spPr/>
    </dgm:pt>
    <dgm:pt modelId="{E082412E-0240-4DC0-BA1E-17C221C4AE1E}" type="pres">
      <dgm:prSet presAssocID="{DF10DDA1-7D28-4A5C-8DC8-66D529ACAD53}" presName="parTx" presStyleLbl="revTx" presStyleIdx="3" presStyleCnt="4">
        <dgm:presLayoutVars>
          <dgm:chMax val="0"/>
          <dgm:chPref val="0"/>
        </dgm:presLayoutVars>
      </dgm:prSet>
      <dgm:spPr/>
    </dgm:pt>
  </dgm:ptLst>
  <dgm:cxnLst>
    <dgm:cxn modelId="{C70E2408-A641-44A1-8B06-5C136450A4A9}" type="presOf" srcId="{13FBC630-16D8-436D-A11C-994499275AFC}" destId="{9A5850D1-4EA0-4891-90CC-01BE1C9DB75B}" srcOrd="0" destOrd="0" presId="urn:microsoft.com/office/officeart/2018/2/layout/IconVerticalSolidList"/>
    <dgm:cxn modelId="{DF7F3022-6F9B-46B6-8177-57ABF50C6532}" type="presOf" srcId="{DF10DDA1-7D28-4A5C-8DC8-66D529ACAD53}" destId="{E082412E-0240-4DC0-BA1E-17C221C4AE1E}" srcOrd="0" destOrd="0" presId="urn:microsoft.com/office/officeart/2018/2/layout/IconVerticalSolidList"/>
    <dgm:cxn modelId="{46742E86-203E-41DE-A98F-6AAA70159A98}" srcId="{26AA6AE5-1812-41D9-B829-CE72FB8C1DBA}" destId="{A83AA74D-269F-4F9C-A18E-C3C420B9270C}" srcOrd="2" destOrd="0" parTransId="{B9DE5B32-7458-4CFD-B6A1-11FB6DA0A552}" sibTransId="{02CB3327-284C-4016-8F3C-0ABF4204145A}"/>
    <dgm:cxn modelId="{7F93F289-9534-429B-9AB7-0082C6CC1917}" type="presOf" srcId="{26AA6AE5-1812-41D9-B829-CE72FB8C1DBA}" destId="{1C2C2C3C-C570-48AB-8A5B-9E5AEBC664D5}" srcOrd="0" destOrd="0" presId="urn:microsoft.com/office/officeart/2018/2/layout/IconVerticalSolidList"/>
    <dgm:cxn modelId="{65F9CFA9-0804-4337-B017-0F70B2200A12}" srcId="{26AA6AE5-1812-41D9-B829-CE72FB8C1DBA}" destId="{DF10DDA1-7D28-4A5C-8DC8-66D529ACAD53}" srcOrd="3" destOrd="0" parTransId="{77D14838-263B-42F6-B088-907F1AA2575B}" sibTransId="{0C854DAE-948F-4F47-B8F0-3D1455714389}"/>
    <dgm:cxn modelId="{9D5879B5-D2E5-4D16-9272-B074E711677E}" srcId="{26AA6AE5-1812-41D9-B829-CE72FB8C1DBA}" destId="{13FBC630-16D8-436D-A11C-994499275AFC}" srcOrd="1" destOrd="0" parTransId="{7B04675D-0EAF-483D-B938-6DFE403CE957}" sibTransId="{BAC56354-2EE5-42C8-8D58-D7806F15259D}"/>
    <dgm:cxn modelId="{264263CD-D140-45C4-82C3-ADA0D4D36276}" type="presOf" srcId="{5D0FF22D-D461-4403-BEBD-C3E20D22AECD}" destId="{C355CBB2-6F68-42B3-B23F-893E069B6AB5}" srcOrd="0" destOrd="0" presId="urn:microsoft.com/office/officeart/2018/2/layout/IconVerticalSolidList"/>
    <dgm:cxn modelId="{06F6AEE8-0377-4385-9119-90118DC8AD42}" type="presOf" srcId="{A83AA74D-269F-4F9C-A18E-C3C420B9270C}" destId="{A640E902-43FF-4203-A80C-55EE27751466}" srcOrd="0" destOrd="0" presId="urn:microsoft.com/office/officeart/2018/2/layout/IconVerticalSolidList"/>
    <dgm:cxn modelId="{A35EC2FD-0C0C-4D99-8EBB-842930AAF3A9}" srcId="{26AA6AE5-1812-41D9-B829-CE72FB8C1DBA}" destId="{5D0FF22D-D461-4403-BEBD-C3E20D22AECD}" srcOrd="0" destOrd="0" parTransId="{A7E203F1-8206-491C-B84E-052AF912B571}" sibTransId="{DF0377D9-7E81-42D1-84A1-916323639669}"/>
    <dgm:cxn modelId="{0DE091AE-612D-4B77-B35E-BA1C6B54A2F2}" type="presParOf" srcId="{1C2C2C3C-C570-48AB-8A5B-9E5AEBC664D5}" destId="{31405E73-0E56-47FF-8F1B-473C382A0BFB}" srcOrd="0" destOrd="0" presId="urn:microsoft.com/office/officeart/2018/2/layout/IconVerticalSolidList"/>
    <dgm:cxn modelId="{318DFF7C-83C8-4B17-B148-DBC8D1383D40}" type="presParOf" srcId="{31405E73-0E56-47FF-8F1B-473C382A0BFB}" destId="{818C46CE-7E58-432B-9AC4-DF355235FC06}" srcOrd="0" destOrd="0" presId="urn:microsoft.com/office/officeart/2018/2/layout/IconVerticalSolidList"/>
    <dgm:cxn modelId="{50F7C802-E63C-46C4-9546-A4E717E89147}" type="presParOf" srcId="{31405E73-0E56-47FF-8F1B-473C382A0BFB}" destId="{FDE87143-7AE8-4028-9CCF-64CFB0DBD653}" srcOrd="1" destOrd="0" presId="urn:microsoft.com/office/officeart/2018/2/layout/IconVerticalSolidList"/>
    <dgm:cxn modelId="{6193E205-AF6B-477B-B9C6-87DD78655EA4}" type="presParOf" srcId="{31405E73-0E56-47FF-8F1B-473C382A0BFB}" destId="{69BA072F-8765-45D3-A6DA-BDCC45CBB656}" srcOrd="2" destOrd="0" presId="urn:microsoft.com/office/officeart/2018/2/layout/IconVerticalSolidList"/>
    <dgm:cxn modelId="{3D6BB51E-F689-4A9F-B380-F4C4950A4F94}" type="presParOf" srcId="{31405E73-0E56-47FF-8F1B-473C382A0BFB}" destId="{C355CBB2-6F68-42B3-B23F-893E069B6AB5}" srcOrd="3" destOrd="0" presId="urn:microsoft.com/office/officeart/2018/2/layout/IconVerticalSolidList"/>
    <dgm:cxn modelId="{78CC0AE9-FA24-475E-ABCC-32FB3CAF8212}" type="presParOf" srcId="{1C2C2C3C-C570-48AB-8A5B-9E5AEBC664D5}" destId="{FDA6FC09-4F03-410C-99F4-1DE3C9D85DD2}" srcOrd="1" destOrd="0" presId="urn:microsoft.com/office/officeart/2018/2/layout/IconVerticalSolidList"/>
    <dgm:cxn modelId="{62F491EE-BCA4-45C5-8788-CB8EB77F8E95}" type="presParOf" srcId="{1C2C2C3C-C570-48AB-8A5B-9E5AEBC664D5}" destId="{62F18515-6911-4AAF-8097-B20A580CD348}" srcOrd="2" destOrd="0" presId="urn:microsoft.com/office/officeart/2018/2/layout/IconVerticalSolidList"/>
    <dgm:cxn modelId="{9E6A78C3-B0EB-421E-8DFA-E5E53CB37471}" type="presParOf" srcId="{62F18515-6911-4AAF-8097-B20A580CD348}" destId="{84622A31-EE8F-4E62-A3FE-A515F647345B}" srcOrd="0" destOrd="0" presId="urn:microsoft.com/office/officeart/2018/2/layout/IconVerticalSolidList"/>
    <dgm:cxn modelId="{D948A3AE-4B41-4EED-8FA8-4073DF986A3C}" type="presParOf" srcId="{62F18515-6911-4AAF-8097-B20A580CD348}" destId="{381AC8AA-C0AE-4662-866F-664317913B1B}" srcOrd="1" destOrd="0" presId="urn:microsoft.com/office/officeart/2018/2/layout/IconVerticalSolidList"/>
    <dgm:cxn modelId="{49EBF4FC-70EC-4B56-A3CF-5A8310C608AB}" type="presParOf" srcId="{62F18515-6911-4AAF-8097-B20A580CD348}" destId="{AC6912B3-26E1-49FD-A0E7-3BB5AEF2D05A}" srcOrd="2" destOrd="0" presId="urn:microsoft.com/office/officeart/2018/2/layout/IconVerticalSolidList"/>
    <dgm:cxn modelId="{CCAE8685-AEC2-4303-85F3-1F58AAECB046}" type="presParOf" srcId="{62F18515-6911-4AAF-8097-B20A580CD348}" destId="{9A5850D1-4EA0-4891-90CC-01BE1C9DB75B}" srcOrd="3" destOrd="0" presId="urn:microsoft.com/office/officeart/2018/2/layout/IconVerticalSolidList"/>
    <dgm:cxn modelId="{E7F3473A-C247-497E-A8C3-8EF571C8650D}" type="presParOf" srcId="{1C2C2C3C-C570-48AB-8A5B-9E5AEBC664D5}" destId="{22E83739-BB4B-4168-AEC3-B76F4D004247}" srcOrd="3" destOrd="0" presId="urn:microsoft.com/office/officeart/2018/2/layout/IconVerticalSolidList"/>
    <dgm:cxn modelId="{4641C2E7-7430-4B94-B306-1195EA0328B4}" type="presParOf" srcId="{1C2C2C3C-C570-48AB-8A5B-9E5AEBC664D5}" destId="{BAE45E22-7E20-4B66-B60B-A8A0299655C9}" srcOrd="4" destOrd="0" presId="urn:microsoft.com/office/officeart/2018/2/layout/IconVerticalSolidList"/>
    <dgm:cxn modelId="{02FD09ED-285F-484C-95B1-B249C21E88B3}" type="presParOf" srcId="{BAE45E22-7E20-4B66-B60B-A8A0299655C9}" destId="{01450899-3D49-4143-AE17-ABE43B34C5C1}" srcOrd="0" destOrd="0" presId="urn:microsoft.com/office/officeart/2018/2/layout/IconVerticalSolidList"/>
    <dgm:cxn modelId="{6EC8705E-1F03-46E3-878A-EB965C658C4A}" type="presParOf" srcId="{BAE45E22-7E20-4B66-B60B-A8A0299655C9}" destId="{249B47E3-4CB9-4386-8F48-C5B5F49AA4BE}" srcOrd="1" destOrd="0" presId="urn:microsoft.com/office/officeart/2018/2/layout/IconVerticalSolidList"/>
    <dgm:cxn modelId="{DE5621D9-FC17-4E01-A09D-78F492908CC9}" type="presParOf" srcId="{BAE45E22-7E20-4B66-B60B-A8A0299655C9}" destId="{1B40FA1C-7A21-4013-8C77-09D9F3E8418C}" srcOrd="2" destOrd="0" presId="urn:microsoft.com/office/officeart/2018/2/layout/IconVerticalSolidList"/>
    <dgm:cxn modelId="{B0DAE846-AB95-4395-8B14-6B03D3B4F4D3}" type="presParOf" srcId="{BAE45E22-7E20-4B66-B60B-A8A0299655C9}" destId="{A640E902-43FF-4203-A80C-55EE27751466}" srcOrd="3" destOrd="0" presId="urn:microsoft.com/office/officeart/2018/2/layout/IconVerticalSolidList"/>
    <dgm:cxn modelId="{7702285F-7BDA-48A5-BA98-AD02DF0620E0}" type="presParOf" srcId="{1C2C2C3C-C570-48AB-8A5B-9E5AEBC664D5}" destId="{65DEE7FC-9317-4D9C-A673-A89A55070706}" srcOrd="5" destOrd="0" presId="urn:microsoft.com/office/officeart/2018/2/layout/IconVerticalSolidList"/>
    <dgm:cxn modelId="{A6040C72-EC96-4F3F-801D-2DD2B83E8267}" type="presParOf" srcId="{1C2C2C3C-C570-48AB-8A5B-9E5AEBC664D5}" destId="{9548A97B-6E7B-43C4-9557-3987D5C1BFCA}" srcOrd="6" destOrd="0" presId="urn:microsoft.com/office/officeart/2018/2/layout/IconVerticalSolidList"/>
    <dgm:cxn modelId="{1D854EC6-EF4A-44E4-9CF8-4EB186383B8F}" type="presParOf" srcId="{9548A97B-6E7B-43C4-9557-3987D5C1BFCA}" destId="{1CA950D9-12B3-4363-AC4A-4A290E14D96F}" srcOrd="0" destOrd="0" presId="urn:microsoft.com/office/officeart/2018/2/layout/IconVerticalSolidList"/>
    <dgm:cxn modelId="{F8FEDB85-265F-465A-8715-88E5656C5C66}" type="presParOf" srcId="{9548A97B-6E7B-43C4-9557-3987D5C1BFCA}" destId="{0DFC9839-B77E-4149-85DD-B1E68B029004}" srcOrd="1" destOrd="0" presId="urn:microsoft.com/office/officeart/2018/2/layout/IconVerticalSolidList"/>
    <dgm:cxn modelId="{945D1744-DE10-4AC5-876E-4EE413AF49FD}" type="presParOf" srcId="{9548A97B-6E7B-43C4-9557-3987D5C1BFCA}" destId="{90D1839D-12CA-4A35-8367-F334FFFE6568}" srcOrd="2" destOrd="0" presId="urn:microsoft.com/office/officeart/2018/2/layout/IconVerticalSolidList"/>
    <dgm:cxn modelId="{79C1BA73-CA72-4D84-835F-12DD6CC7EFB5}" type="presParOf" srcId="{9548A97B-6E7B-43C4-9557-3987D5C1BFCA}" destId="{E082412E-0240-4DC0-BA1E-17C221C4AE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4EECE8-DF57-483C-83FA-119DECFD13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82EAADE-8765-46FB-9D99-EDB1581E3A05}">
      <dgm:prSet phldrT="[Text]"/>
      <dgm:spPr/>
      <dgm:t>
        <a:bodyPr/>
        <a:lstStyle/>
        <a:p>
          <a:r>
            <a:rPr lang="en-US">
              <a:latin typeface="Trebuchet MS" panose="020B0603020202020204"/>
            </a:rPr>
            <a:t>Instrument</a:t>
          </a:r>
          <a:endParaRPr lang="en-US" dirty="0"/>
        </a:p>
      </dgm:t>
    </dgm:pt>
    <dgm:pt modelId="{756FC8B1-0896-4CEE-B34F-B87E6AB4F573}" type="parTrans" cxnId="{EA2B27C7-9B1B-44CE-85F9-3EEA39589B8F}">
      <dgm:prSet/>
      <dgm:spPr/>
      <dgm:t>
        <a:bodyPr/>
        <a:lstStyle/>
        <a:p>
          <a:endParaRPr lang="en-US"/>
        </a:p>
      </dgm:t>
    </dgm:pt>
    <dgm:pt modelId="{7D2C0278-DCF1-4AA7-8820-126C73CF2EA0}" type="sibTrans" cxnId="{EA2B27C7-9B1B-44CE-85F9-3EEA39589B8F}">
      <dgm:prSet/>
      <dgm:spPr/>
      <dgm:t>
        <a:bodyPr/>
        <a:lstStyle/>
        <a:p>
          <a:endParaRPr lang="en-US"/>
        </a:p>
      </dgm:t>
    </dgm:pt>
    <dgm:pt modelId="{4EE04D2D-D5BC-496F-878B-13622F701E77}">
      <dgm:prSet/>
      <dgm:spPr/>
      <dgm:t>
        <a:bodyPr/>
        <a:lstStyle/>
        <a:p>
          <a:r>
            <a:rPr lang="en-US">
              <a:latin typeface="Trebuchet MS" panose="020B0603020202020204"/>
            </a:rPr>
            <a:t>Environment</a:t>
          </a:r>
          <a:endParaRPr lang="en-US" dirty="0"/>
        </a:p>
      </dgm:t>
    </dgm:pt>
    <dgm:pt modelId="{3D53C8DB-B40A-4D75-B89F-7BDBACC815E8}" type="parTrans" cxnId="{4FBFE1B6-DC19-40D6-BDC4-47B9D31CEB0B}">
      <dgm:prSet/>
      <dgm:spPr/>
      <dgm:t>
        <a:bodyPr/>
        <a:lstStyle/>
        <a:p>
          <a:endParaRPr lang="en-US"/>
        </a:p>
      </dgm:t>
    </dgm:pt>
    <dgm:pt modelId="{1106C8BC-B7E9-4830-A12F-09B130EBAF1E}" type="sibTrans" cxnId="{4FBFE1B6-DC19-40D6-BDC4-47B9D31CEB0B}">
      <dgm:prSet/>
      <dgm:spPr/>
      <dgm:t>
        <a:bodyPr/>
        <a:lstStyle/>
        <a:p>
          <a:endParaRPr lang="en-US"/>
        </a:p>
      </dgm:t>
    </dgm:pt>
    <dgm:pt modelId="{08ECD98D-497C-4617-A5D1-5DD96B1E3073}">
      <dgm:prSet/>
      <dgm:spPr/>
      <dgm:t>
        <a:bodyPr/>
        <a:lstStyle/>
        <a:p>
          <a:r>
            <a:rPr lang="en-US"/>
            <a:t>Human error</a:t>
          </a:r>
          <a:endParaRPr lang="en-US" dirty="0"/>
        </a:p>
      </dgm:t>
    </dgm:pt>
    <dgm:pt modelId="{5844A4E2-C0AA-4263-BFA5-D6B7A1A81631}" type="parTrans" cxnId="{6088AB11-1EC8-4266-965E-333BC086CC90}">
      <dgm:prSet/>
      <dgm:spPr/>
      <dgm:t>
        <a:bodyPr/>
        <a:lstStyle/>
        <a:p>
          <a:endParaRPr lang="en-US"/>
        </a:p>
      </dgm:t>
    </dgm:pt>
    <dgm:pt modelId="{79F9202F-E55D-4C78-A99F-BEA595154032}" type="sibTrans" cxnId="{6088AB11-1EC8-4266-965E-333BC086CC90}">
      <dgm:prSet/>
      <dgm:spPr/>
      <dgm:t>
        <a:bodyPr/>
        <a:lstStyle/>
        <a:p>
          <a:endParaRPr lang="en-US"/>
        </a:p>
      </dgm:t>
    </dgm:pt>
    <dgm:pt modelId="{84721BCF-EB80-4308-A83D-6218D2AFB6DC}" type="pres">
      <dgm:prSet presAssocID="{414EECE8-DF57-483C-83FA-119DECFD1309}" presName="diagram" presStyleCnt="0">
        <dgm:presLayoutVars>
          <dgm:dir/>
          <dgm:resizeHandles val="exact"/>
        </dgm:presLayoutVars>
      </dgm:prSet>
      <dgm:spPr/>
    </dgm:pt>
    <dgm:pt modelId="{DB8EBB63-1FDF-4B80-9C20-CF54AAD7BA5F}" type="pres">
      <dgm:prSet presAssocID="{282EAADE-8765-46FB-9D99-EDB1581E3A05}" presName="node" presStyleLbl="node1" presStyleIdx="0" presStyleCnt="3">
        <dgm:presLayoutVars>
          <dgm:bulletEnabled val="1"/>
        </dgm:presLayoutVars>
      </dgm:prSet>
      <dgm:spPr/>
    </dgm:pt>
    <dgm:pt modelId="{E65496CF-E22E-4F4D-A722-2B2AE40E238A}" type="pres">
      <dgm:prSet presAssocID="{7D2C0278-DCF1-4AA7-8820-126C73CF2EA0}" presName="sibTrans" presStyleCnt="0"/>
      <dgm:spPr/>
    </dgm:pt>
    <dgm:pt modelId="{3FCED7A8-1A14-45CF-9654-FB64C225D96A}" type="pres">
      <dgm:prSet presAssocID="{4EE04D2D-D5BC-496F-878B-13622F701E77}" presName="node" presStyleLbl="node1" presStyleIdx="1" presStyleCnt="3">
        <dgm:presLayoutVars>
          <dgm:bulletEnabled val="1"/>
        </dgm:presLayoutVars>
      </dgm:prSet>
      <dgm:spPr/>
    </dgm:pt>
    <dgm:pt modelId="{56FD0D78-432B-402C-8FD7-E67EB5FF52E4}" type="pres">
      <dgm:prSet presAssocID="{1106C8BC-B7E9-4830-A12F-09B130EBAF1E}" presName="sibTrans" presStyleCnt="0"/>
      <dgm:spPr/>
    </dgm:pt>
    <dgm:pt modelId="{3570D929-1A75-46F0-AA1B-EFEB46C22516}" type="pres">
      <dgm:prSet presAssocID="{08ECD98D-497C-4617-A5D1-5DD96B1E3073}" presName="node" presStyleLbl="node1" presStyleIdx="2" presStyleCnt="3">
        <dgm:presLayoutVars>
          <dgm:bulletEnabled val="1"/>
        </dgm:presLayoutVars>
      </dgm:prSet>
      <dgm:spPr/>
    </dgm:pt>
  </dgm:ptLst>
  <dgm:cxnLst>
    <dgm:cxn modelId="{6088AB11-1EC8-4266-965E-333BC086CC90}" srcId="{414EECE8-DF57-483C-83FA-119DECFD1309}" destId="{08ECD98D-497C-4617-A5D1-5DD96B1E3073}" srcOrd="2" destOrd="0" parTransId="{5844A4E2-C0AA-4263-BFA5-D6B7A1A81631}" sibTransId="{79F9202F-E55D-4C78-A99F-BEA595154032}"/>
    <dgm:cxn modelId="{7BAECD66-D165-47CE-B393-1768915A2E36}" type="presOf" srcId="{282EAADE-8765-46FB-9D99-EDB1581E3A05}" destId="{DB8EBB63-1FDF-4B80-9C20-CF54AAD7BA5F}" srcOrd="0" destOrd="0" presId="urn:microsoft.com/office/officeart/2005/8/layout/default"/>
    <dgm:cxn modelId="{594F8549-E805-489F-837D-CC929793689F}" type="presOf" srcId="{4EE04D2D-D5BC-496F-878B-13622F701E77}" destId="{3FCED7A8-1A14-45CF-9654-FB64C225D96A}" srcOrd="0" destOrd="0" presId="urn:microsoft.com/office/officeart/2005/8/layout/default"/>
    <dgm:cxn modelId="{4FBFE1B6-DC19-40D6-BDC4-47B9D31CEB0B}" srcId="{414EECE8-DF57-483C-83FA-119DECFD1309}" destId="{4EE04D2D-D5BC-496F-878B-13622F701E77}" srcOrd="1" destOrd="0" parTransId="{3D53C8DB-B40A-4D75-B89F-7BDBACC815E8}" sibTransId="{1106C8BC-B7E9-4830-A12F-09B130EBAF1E}"/>
    <dgm:cxn modelId="{EA2B27C7-9B1B-44CE-85F9-3EEA39589B8F}" srcId="{414EECE8-DF57-483C-83FA-119DECFD1309}" destId="{282EAADE-8765-46FB-9D99-EDB1581E3A05}" srcOrd="0" destOrd="0" parTransId="{756FC8B1-0896-4CEE-B34F-B87E6AB4F573}" sibTransId="{7D2C0278-DCF1-4AA7-8820-126C73CF2EA0}"/>
    <dgm:cxn modelId="{D068B8D9-011C-40B0-A58E-A2ACE8C26D3B}" type="presOf" srcId="{08ECD98D-497C-4617-A5D1-5DD96B1E3073}" destId="{3570D929-1A75-46F0-AA1B-EFEB46C22516}" srcOrd="0" destOrd="0" presId="urn:microsoft.com/office/officeart/2005/8/layout/default"/>
    <dgm:cxn modelId="{B98F08FC-BE1C-48D3-8FD0-0EF48261C71A}" type="presOf" srcId="{414EECE8-DF57-483C-83FA-119DECFD1309}" destId="{84721BCF-EB80-4308-A83D-6218D2AFB6DC}" srcOrd="0" destOrd="0" presId="urn:microsoft.com/office/officeart/2005/8/layout/default"/>
    <dgm:cxn modelId="{8E85EBA2-281E-49E5-9D72-C8D9BF0C8BCE}" type="presParOf" srcId="{84721BCF-EB80-4308-A83D-6218D2AFB6DC}" destId="{DB8EBB63-1FDF-4B80-9C20-CF54AAD7BA5F}" srcOrd="0" destOrd="0" presId="urn:microsoft.com/office/officeart/2005/8/layout/default"/>
    <dgm:cxn modelId="{FAB3966A-5E07-4720-A585-B18AE72DB969}" type="presParOf" srcId="{84721BCF-EB80-4308-A83D-6218D2AFB6DC}" destId="{E65496CF-E22E-4F4D-A722-2B2AE40E238A}" srcOrd="1" destOrd="0" presId="urn:microsoft.com/office/officeart/2005/8/layout/default"/>
    <dgm:cxn modelId="{3E727DF1-5898-4C18-A6F7-8AD74054913E}" type="presParOf" srcId="{84721BCF-EB80-4308-A83D-6218D2AFB6DC}" destId="{3FCED7A8-1A14-45CF-9654-FB64C225D96A}" srcOrd="2" destOrd="0" presId="urn:microsoft.com/office/officeart/2005/8/layout/default"/>
    <dgm:cxn modelId="{02E2F9ED-08C4-4AA7-AD21-1640282750CA}" type="presParOf" srcId="{84721BCF-EB80-4308-A83D-6218D2AFB6DC}" destId="{56FD0D78-432B-402C-8FD7-E67EB5FF52E4}" srcOrd="3" destOrd="0" presId="urn:microsoft.com/office/officeart/2005/8/layout/default"/>
    <dgm:cxn modelId="{77A1AABC-A544-43F4-A4E1-39DEE8715F77}" type="presParOf" srcId="{84721BCF-EB80-4308-A83D-6218D2AFB6DC}" destId="{3570D929-1A75-46F0-AA1B-EFEB46C2251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020B4C-B855-4E21-A0FF-DDD49B9878E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4D67AB5-BDAA-41EA-9B2F-7F5DB56C19EE}">
      <dgm:prSet phldrT="[Text]"/>
      <dgm:spPr/>
      <dgm:t>
        <a:bodyPr/>
        <a:lstStyle/>
        <a:p>
          <a:r>
            <a:rPr lang="en-US"/>
            <a:t>Outliers, negative values</a:t>
          </a:r>
        </a:p>
      </dgm:t>
    </dgm:pt>
    <dgm:pt modelId="{9DEAA271-2B3C-4907-8419-7CEC74FFC47D}" type="parTrans" cxnId="{CD0EFCF2-F9EC-42F3-8AB7-89E87B4525BF}">
      <dgm:prSet/>
      <dgm:spPr/>
      <dgm:t>
        <a:bodyPr/>
        <a:lstStyle/>
        <a:p>
          <a:endParaRPr lang="en-US"/>
        </a:p>
      </dgm:t>
    </dgm:pt>
    <dgm:pt modelId="{DB15093A-3A1D-4822-8495-94F6C3A25F35}" type="sibTrans" cxnId="{CD0EFCF2-F9EC-42F3-8AB7-89E87B4525BF}">
      <dgm:prSet/>
      <dgm:spPr/>
      <dgm:t>
        <a:bodyPr/>
        <a:lstStyle/>
        <a:p>
          <a:endParaRPr lang="en-US"/>
        </a:p>
      </dgm:t>
    </dgm:pt>
    <dgm:pt modelId="{1C8B5276-7AEF-447B-9C05-30CC2BDC5697}">
      <dgm:prSet/>
      <dgm:spPr/>
      <dgm:t>
        <a:bodyPr/>
        <a:lstStyle/>
        <a:p>
          <a:r>
            <a:rPr lang="en-US"/>
            <a:t>Magnitude of values</a:t>
          </a:r>
          <a:endParaRPr lang="en-US" dirty="0"/>
        </a:p>
      </dgm:t>
    </dgm:pt>
    <dgm:pt modelId="{B27D6673-E4B7-4B2D-AFDA-51E2F4C6C658}" type="parTrans" cxnId="{2ED92A06-FC35-4136-A2F1-FCE053EDFC11}">
      <dgm:prSet/>
      <dgm:spPr/>
      <dgm:t>
        <a:bodyPr/>
        <a:lstStyle/>
        <a:p>
          <a:endParaRPr lang="en-US"/>
        </a:p>
      </dgm:t>
    </dgm:pt>
    <dgm:pt modelId="{9C0E3F43-D461-47A2-80B4-7EE17D24DFE1}" type="sibTrans" cxnId="{2ED92A06-FC35-4136-A2F1-FCE053EDFC11}">
      <dgm:prSet/>
      <dgm:spPr/>
      <dgm:t>
        <a:bodyPr/>
        <a:lstStyle/>
        <a:p>
          <a:endParaRPr lang="en-US"/>
        </a:p>
      </dgm:t>
    </dgm:pt>
    <dgm:pt modelId="{2A81B19A-7382-4764-A22F-926FCD133A07}">
      <dgm:prSet/>
      <dgm:spPr/>
      <dgm:t>
        <a:bodyPr/>
        <a:lstStyle/>
        <a:p>
          <a:r>
            <a:rPr lang="en-US"/>
            <a:t>Missing data, no signal</a:t>
          </a:r>
          <a:endParaRPr lang="en-US" dirty="0"/>
        </a:p>
      </dgm:t>
    </dgm:pt>
    <dgm:pt modelId="{89F2B96F-42ED-442D-918C-50DB2F3FA147}" type="parTrans" cxnId="{D6D74D8C-25E7-4E06-91B1-5BF63756C378}">
      <dgm:prSet/>
      <dgm:spPr/>
      <dgm:t>
        <a:bodyPr/>
        <a:lstStyle/>
        <a:p>
          <a:endParaRPr lang="en-US"/>
        </a:p>
      </dgm:t>
    </dgm:pt>
    <dgm:pt modelId="{011F089F-1B3A-4E01-81C1-26E00B7C4736}" type="sibTrans" cxnId="{D6D74D8C-25E7-4E06-91B1-5BF63756C378}">
      <dgm:prSet/>
      <dgm:spPr/>
      <dgm:t>
        <a:bodyPr/>
        <a:lstStyle/>
        <a:p>
          <a:endParaRPr lang="en-US"/>
        </a:p>
      </dgm:t>
    </dgm:pt>
    <dgm:pt modelId="{29E2331D-FE78-45EC-96E4-BBE80FA1830C}">
      <dgm:prSet/>
      <dgm:spPr/>
      <dgm:t>
        <a:bodyPr/>
        <a:lstStyle/>
        <a:p>
          <a:r>
            <a:rPr lang="en-US"/>
            <a:t>Flat signal, constant values (“stickiness”)</a:t>
          </a:r>
          <a:endParaRPr lang="en-US" dirty="0"/>
        </a:p>
      </dgm:t>
    </dgm:pt>
    <dgm:pt modelId="{9D0BA06D-4719-49B8-A5B1-C90BE766FF62}" type="parTrans" cxnId="{60F580F7-C672-44B8-8507-8A217826CF5A}">
      <dgm:prSet/>
      <dgm:spPr/>
      <dgm:t>
        <a:bodyPr/>
        <a:lstStyle/>
        <a:p>
          <a:endParaRPr lang="en-US"/>
        </a:p>
      </dgm:t>
    </dgm:pt>
    <dgm:pt modelId="{4A42A385-F83B-4678-909D-B8AF79332DC8}" type="sibTrans" cxnId="{60F580F7-C672-44B8-8507-8A217826CF5A}">
      <dgm:prSet/>
      <dgm:spPr/>
      <dgm:t>
        <a:bodyPr/>
        <a:lstStyle/>
        <a:p>
          <a:endParaRPr lang="en-US"/>
        </a:p>
      </dgm:t>
    </dgm:pt>
    <dgm:pt modelId="{5AA095E5-B7E5-4A85-B8CB-46856CD115A6}">
      <dgm:prSet/>
      <dgm:spPr/>
      <dgm:t>
        <a:bodyPr/>
        <a:lstStyle/>
        <a:p>
          <a:r>
            <a:rPr lang="en-US"/>
            <a:t>Noisy data or rapid changes</a:t>
          </a:r>
          <a:endParaRPr lang="en-US" dirty="0"/>
        </a:p>
      </dgm:t>
    </dgm:pt>
    <dgm:pt modelId="{0A569046-25E8-40B3-84B8-F0F2AB8FFDCF}" type="parTrans" cxnId="{AA3053E4-834F-4B24-A7E0-9786E4554E50}">
      <dgm:prSet/>
      <dgm:spPr/>
      <dgm:t>
        <a:bodyPr/>
        <a:lstStyle/>
        <a:p>
          <a:endParaRPr lang="en-US"/>
        </a:p>
      </dgm:t>
    </dgm:pt>
    <dgm:pt modelId="{D0985AE3-F714-4A32-88D5-9717D77247F3}" type="sibTrans" cxnId="{AA3053E4-834F-4B24-A7E0-9786E4554E50}">
      <dgm:prSet/>
      <dgm:spPr/>
      <dgm:t>
        <a:bodyPr/>
        <a:lstStyle/>
        <a:p>
          <a:endParaRPr lang="en-US"/>
        </a:p>
      </dgm:t>
    </dgm:pt>
    <dgm:pt modelId="{EE143AD9-809E-4A99-AAE9-81E4B37A0A5C}">
      <dgm:prSet/>
      <dgm:spPr/>
      <dgm:t>
        <a:bodyPr/>
        <a:lstStyle/>
        <a:p>
          <a:r>
            <a:rPr lang="en-US"/>
            <a:t>Drift</a:t>
          </a:r>
          <a:endParaRPr lang="en-US" dirty="0"/>
        </a:p>
      </dgm:t>
    </dgm:pt>
    <dgm:pt modelId="{F67A364B-7A60-4CF0-B15F-FE50778B75BE}" type="parTrans" cxnId="{E826B95F-A73D-4D84-92AC-EA900703B8E2}">
      <dgm:prSet/>
      <dgm:spPr/>
      <dgm:t>
        <a:bodyPr/>
        <a:lstStyle/>
        <a:p>
          <a:endParaRPr lang="en-US"/>
        </a:p>
      </dgm:t>
    </dgm:pt>
    <dgm:pt modelId="{52A4DF46-EB53-443E-BB36-8C5362B83A87}" type="sibTrans" cxnId="{E826B95F-A73D-4D84-92AC-EA900703B8E2}">
      <dgm:prSet/>
      <dgm:spPr/>
      <dgm:t>
        <a:bodyPr/>
        <a:lstStyle/>
        <a:p>
          <a:endParaRPr lang="en-US"/>
        </a:p>
      </dgm:t>
    </dgm:pt>
    <dgm:pt modelId="{4E029BE4-0763-48A2-8720-190B5340292E}" type="pres">
      <dgm:prSet presAssocID="{81020B4C-B855-4E21-A0FF-DDD49B9878E2}" presName="diagram" presStyleCnt="0">
        <dgm:presLayoutVars>
          <dgm:dir/>
          <dgm:resizeHandles val="exact"/>
        </dgm:presLayoutVars>
      </dgm:prSet>
      <dgm:spPr/>
    </dgm:pt>
    <dgm:pt modelId="{D83758D6-2AA9-4311-8971-8EC43CB6064A}" type="pres">
      <dgm:prSet presAssocID="{94D67AB5-BDAA-41EA-9B2F-7F5DB56C19EE}" presName="node" presStyleLbl="node1" presStyleIdx="0" presStyleCnt="6">
        <dgm:presLayoutVars>
          <dgm:bulletEnabled val="1"/>
        </dgm:presLayoutVars>
      </dgm:prSet>
      <dgm:spPr/>
    </dgm:pt>
    <dgm:pt modelId="{7040ED15-12F5-4C2D-B73E-C3BB286FF7D7}" type="pres">
      <dgm:prSet presAssocID="{DB15093A-3A1D-4822-8495-94F6C3A25F35}" presName="sibTrans" presStyleCnt="0"/>
      <dgm:spPr/>
    </dgm:pt>
    <dgm:pt modelId="{A19B9108-9AF6-477A-9076-60AEA47D54DA}" type="pres">
      <dgm:prSet presAssocID="{1C8B5276-7AEF-447B-9C05-30CC2BDC5697}" presName="node" presStyleLbl="node1" presStyleIdx="1" presStyleCnt="6">
        <dgm:presLayoutVars>
          <dgm:bulletEnabled val="1"/>
        </dgm:presLayoutVars>
      </dgm:prSet>
      <dgm:spPr/>
    </dgm:pt>
    <dgm:pt modelId="{5891CFA5-518D-4A07-BF20-6E404C07BF3C}" type="pres">
      <dgm:prSet presAssocID="{9C0E3F43-D461-47A2-80B4-7EE17D24DFE1}" presName="sibTrans" presStyleCnt="0"/>
      <dgm:spPr/>
    </dgm:pt>
    <dgm:pt modelId="{7D1E3338-A7B8-468D-8382-EFD272441B6A}" type="pres">
      <dgm:prSet presAssocID="{2A81B19A-7382-4764-A22F-926FCD133A07}" presName="node" presStyleLbl="node1" presStyleIdx="2" presStyleCnt="6">
        <dgm:presLayoutVars>
          <dgm:bulletEnabled val="1"/>
        </dgm:presLayoutVars>
      </dgm:prSet>
      <dgm:spPr/>
    </dgm:pt>
    <dgm:pt modelId="{CE4A62EB-5DE7-4EDB-8DC2-57DAA871F62B}" type="pres">
      <dgm:prSet presAssocID="{011F089F-1B3A-4E01-81C1-26E00B7C4736}" presName="sibTrans" presStyleCnt="0"/>
      <dgm:spPr/>
    </dgm:pt>
    <dgm:pt modelId="{30055361-9D53-4086-8BE8-E4D8937CA631}" type="pres">
      <dgm:prSet presAssocID="{29E2331D-FE78-45EC-96E4-BBE80FA1830C}" presName="node" presStyleLbl="node1" presStyleIdx="3" presStyleCnt="6">
        <dgm:presLayoutVars>
          <dgm:bulletEnabled val="1"/>
        </dgm:presLayoutVars>
      </dgm:prSet>
      <dgm:spPr/>
    </dgm:pt>
    <dgm:pt modelId="{DE2D7499-7323-4092-9DB0-0EF7607A3948}" type="pres">
      <dgm:prSet presAssocID="{4A42A385-F83B-4678-909D-B8AF79332DC8}" presName="sibTrans" presStyleCnt="0"/>
      <dgm:spPr/>
    </dgm:pt>
    <dgm:pt modelId="{568AFB3F-0C34-4D39-B4F2-C7893DE2AA95}" type="pres">
      <dgm:prSet presAssocID="{5AA095E5-B7E5-4A85-B8CB-46856CD115A6}" presName="node" presStyleLbl="node1" presStyleIdx="4" presStyleCnt="6">
        <dgm:presLayoutVars>
          <dgm:bulletEnabled val="1"/>
        </dgm:presLayoutVars>
      </dgm:prSet>
      <dgm:spPr/>
    </dgm:pt>
    <dgm:pt modelId="{00F28FA0-AC25-4E0F-8765-EBA796D4AD53}" type="pres">
      <dgm:prSet presAssocID="{D0985AE3-F714-4A32-88D5-9717D77247F3}" presName="sibTrans" presStyleCnt="0"/>
      <dgm:spPr/>
    </dgm:pt>
    <dgm:pt modelId="{296A435E-6A07-49E5-9C73-99104F7334A0}" type="pres">
      <dgm:prSet presAssocID="{EE143AD9-809E-4A99-AAE9-81E4B37A0A5C}" presName="node" presStyleLbl="node1" presStyleIdx="5" presStyleCnt="6">
        <dgm:presLayoutVars>
          <dgm:bulletEnabled val="1"/>
        </dgm:presLayoutVars>
      </dgm:prSet>
      <dgm:spPr/>
    </dgm:pt>
  </dgm:ptLst>
  <dgm:cxnLst>
    <dgm:cxn modelId="{2ED92A06-FC35-4136-A2F1-FCE053EDFC11}" srcId="{81020B4C-B855-4E21-A0FF-DDD49B9878E2}" destId="{1C8B5276-7AEF-447B-9C05-30CC2BDC5697}" srcOrd="1" destOrd="0" parTransId="{B27D6673-E4B7-4B2D-AFDA-51E2F4C6C658}" sibTransId="{9C0E3F43-D461-47A2-80B4-7EE17D24DFE1}"/>
    <dgm:cxn modelId="{E826B95F-A73D-4D84-92AC-EA900703B8E2}" srcId="{81020B4C-B855-4E21-A0FF-DDD49B9878E2}" destId="{EE143AD9-809E-4A99-AAE9-81E4B37A0A5C}" srcOrd="5" destOrd="0" parTransId="{F67A364B-7A60-4CF0-B15F-FE50778B75BE}" sibTransId="{52A4DF46-EB53-443E-BB36-8C5362B83A87}"/>
    <dgm:cxn modelId="{0BB3C982-14FA-475F-AB22-AB37A434C2DE}" type="presOf" srcId="{EE143AD9-809E-4A99-AAE9-81E4B37A0A5C}" destId="{296A435E-6A07-49E5-9C73-99104F7334A0}" srcOrd="0" destOrd="0" presId="urn:microsoft.com/office/officeart/2005/8/layout/default"/>
    <dgm:cxn modelId="{D6D74D8C-25E7-4E06-91B1-5BF63756C378}" srcId="{81020B4C-B855-4E21-A0FF-DDD49B9878E2}" destId="{2A81B19A-7382-4764-A22F-926FCD133A07}" srcOrd="2" destOrd="0" parTransId="{89F2B96F-42ED-442D-918C-50DB2F3FA147}" sibTransId="{011F089F-1B3A-4E01-81C1-26E00B7C4736}"/>
    <dgm:cxn modelId="{70EC11B4-E08D-4261-8CB3-90FF687C7FEE}" type="presOf" srcId="{81020B4C-B855-4E21-A0FF-DDD49B9878E2}" destId="{4E029BE4-0763-48A2-8720-190B5340292E}" srcOrd="0" destOrd="0" presId="urn:microsoft.com/office/officeart/2005/8/layout/default"/>
    <dgm:cxn modelId="{2F006CBA-D9BA-4C35-ACAB-96E231888707}" type="presOf" srcId="{1C8B5276-7AEF-447B-9C05-30CC2BDC5697}" destId="{A19B9108-9AF6-477A-9076-60AEA47D54DA}" srcOrd="0" destOrd="0" presId="urn:microsoft.com/office/officeart/2005/8/layout/default"/>
    <dgm:cxn modelId="{FA0212D2-7BF6-42E4-8181-C9684DCDC9CA}" type="presOf" srcId="{5AA095E5-B7E5-4A85-B8CB-46856CD115A6}" destId="{568AFB3F-0C34-4D39-B4F2-C7893DE2AA95}" srcOrd="0" destOrd="0" presId="urn:microsoft.com/office/officeart/2005/8/layout/default"/>
    <dgm:cxn modelId="{AE4C22E3-4636-4043-AA1E-D955F701A8F5}" type="presOf" srcId="{2A81B19A-7382-4764-A22F-926FCD133A07}" destId="{7D1E3338-A7B8-468D-8382-EFD272441B6A}" srcOrd="0" destOrd="0" presId="urn:microsoft.com/office/officeart/2005/8/layout/default"/>
    <dgm:cxn modelId="{AA3053E4-834F-4B24-A7E0-9786E4554E50}" srcId="{81020B4C-B855-4E21-A0FF-DDD49B9878E2}" destId="{5AA095E5-B7E5-4A85-B8CB-46856CD115A6}" srcOrd="4" destOrd="0" parTransId="{0A569046-25E8-40B3-84B8-F0F2AB8FFDCF}" sibTransId="{D0985AE3-F714-4A32-88D5-9717D77247F3}"/>
    <dgm:cxn modelId="{A7C160E5-37C2-4213-AFC6-3150BB6329A2}" type="presOf" srcId="{94D67AB5-BDAA-41EA-9B2F-7F5DB56C19EE}" destId="{D83758D6-2AA9-4311-8971-8EC43CB6064A}" srcOrd="0" destOrd="0" presId="urn:microsoft.com/office/officeart/2005/8/layout/default"/>
    <dgm:cxn modelId="{CD0EFCF2-F9EC-42F3-8AB7-89E87B4525BF}" srcId="{81020B4C-B855-4E21-A0FF-DDD49B9878E2}" destId="{94D67AB5-BDAA-41EA-9B2F-7F5DB56C19EE}" srcOrd="0" destOrd="0" parTransId="{9DEAA271-2B3C-4907-8419-7CEC74FFC47D}" sibTransId="{DB15093A-3A1D-4822-8495-94F6C3A25F35}"/>
    <dgm:cxn modelId="{0F9C41F6-96A4-4214-A9CB-3FB5DC544AF3}" type="presOf" srcId="{29E2331D-FE78-45EC-96E4-BBE80FA1830C}" destId="{30055361-9D53-4086-8BE8-E4D8937CA631}" srcOrd="0" destOrd="0" presId="urn:microsoft.com/office/officeart/2005/8/layout/default"/>
    <dgm:cxn modelId="{60F580F7-C672-44B8-8507-8A217826CF5A}" srcId="{81020B4C-B855-4E21-A0FF-DDD49B9878E2}" destId="{29E2331D-FE78-45EC-96E4-BBE80FA1830C}" srcOrd="3" destOrd="0" parTransId="{9D0BA06D-4719-49B8-A5B1-C90BE766FF62}" sibTransId="{4A42A385-F83B-4678-909D-B8AF79332DC8}"/>
    <dgm:cxn modelId="{88454918-19DF-4645-9405-B3DFD2B79DA7}" type="presParOf" srcId="{4E029BE4-0763-48A2-8720-190B5340292E}" destId="{D83758D6-2AA9-4311-8971-8EC43CB6064A}" srcOrd="0" destOrd="0" presId="urn:microsoft.com/office/officeart/2005/8/layout/default"/>
    <dgm:cxn modelId="{D372AB56-CD2C-4C35-96E2-BF686B33889E}" type="presParOf" srcId="{4E029BE4-0763-48A2-8720-190B5340292E}" destId="{7040ED15-12F5-4C2D-B73E-C3BB286FF7D7}" srcOrd="1" destOrd="0" presId="urn:microsoft.com/office/officeart/2005/8/layout/default"/>
    <dgm:cxn modelId="{D9C11E65-3F66-4736-AE4C-922666E75B82}" type="presParOf" srcId="{4E029BE4-0763-48A2-8720-190B5340292E}" destId="{A19B9108-9AF6-477A-9076-60AEA47D54DA}" srcOrd="2" destOrd="0" presId="urn:microsoft.com/office/officeart/2005/8/layout/default"/>
    <dgm:cxn modelId="{D246EE3B-CB98-45DE-82B8-21E14E2A716D}" type="presParOf" srcId="{4E029BE4-0763-48A2-8720-190B5340292E}" destId="{5891CFA5-518D-4A07-BF20-6E404C07BF3C}" srcOrd="3" destOrd="0" presId="urn:microsoft.com/office/officeart/2005/8/layout/default"/>
    <dgm:cxn modelId="{D080F53F-DC44-4297-A7E6-360191F61551}" type="presParOf" srcId="{4E029BE4-0763-48A2-8720-190B5340292E}" destId="{7D1E3338-A7B8-468D-8382-EFD272441B6A}" srcOrd="4" destOrd="0" presId="urn:microsoft.com/office/officeart/2005/8/layout/default"/>
    <dgm:cxn modelId="{288C6D6A-FF40-43AB-AC25-9AB37F2798B7}" type="presParOf" srcId="{4E029BE4-0763-48A2-8720-190B5340292E}" destId="{CE4A62EB-5DE7-4EDB-8DC2-57DAA871F62B}" srcOrd="5" destOrd="0" presId="urn:microsoft.com/office/officeart/2005/8/layout/default"/>
    <dgm:cxn modelId="{520A18FF-354C-4703-AC5B-F43488CF7BFA}" type="presParOf" srcId="{4E029BE4-0763-48A2-8720-190B5340292E}" destId="{30055361-9D53-4086-8BE8-E4D8937CA631}" srcOrd="6" destOrd="0" presId="urn:microsoft.com/office/officeart/2005/8/layout/default"/>
    <dgm:cxn modelId="{1AD3427F-22C5-43BE-AF22-8092EA50A66B}" type="presParOf" srcId="{4E029BE4-0763-48A2-8720-190B5340292E}" destId="{DE2D7499-7323-4092-9DB0-0EF7607A3948}" srcOrd="7" destOrd="0" presId="urn:microsoft.com/office/officeart/2005/8/layout/default"/>
    <dgm:cxn modelId="{3BDAD829-5318-4697-AF38-72344071819F}" type="presParOf" srcId="{4E029BE4-0763-48A2-8720-190B5340292E}" destId="{568AFB3F-0C34-4D39-B4F2-C7893DE2AA95}" srcOrd="8" destOrd="0" presId="urn:microsoft.com/office/officeart/2005/8/layout/default"/>
    <dgm:cxn modelId="{D0D961C1-0615-4866-8459-CF239894E9E9}" type="presParOf" srcId="{4E029BE4-0763-48A2-8720-190B5340292E}" destId="{00F28FA0-AC25-4E0F-8765-EBA796D4AD53}" srcOrd="9" destOrd="0" presId="urn:microsoft.com/office/officeart/2005/8/layout/default"/>
    <dgm:cxn modelId="{06F2C41A-D1DC-4AA4-BC77-76BCA7E2E989}" type="presParOf" srcId="{4E029BE4-0763-48A2-8720-190B5340292E}" destId="{296A435E-6A07-49E5-9C73-99104F7334A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B87787-28BA-46AC-A274-49A0F1A7C511}" type="doc">
      <dgm:prSet loTypeId="urn:microsoft.com/office/officeart/2005/8/layout/process1" loCatId="process" qsTypeId="urn:microsoft.com/office/officeart/2005/8/quickstyle/simple1" qsCatId="simple" csTypeId="urn:microsoft.com/office/officeart/2005/8/colors/accent1_2" csCatId="accent1" phldr="1"/>
      <dgm:spPr/>
    </dgm:pt>
    <dgm:pt modelId="{48043FDA-A4A5-4292-86BA-14CDF991193D}">
      <dgm:prSet phldrT="[Text]"/>
      <dgm:spPr/>
      <dgm:t>
        <a:bodyPr/>
        <a:lstStyle/>
        <a:p>
          <a:r>
            <a:rPr lang="en-US" b="1" dirty="0"/>
            <a:t>Observation</a:t>
          </a:r>
        </a:p>
      </dgm:t>
    </dgm:pt>
    <dgm:pt modelId="{7A895D78-5CAD-4088-86FC-206DDA2D3191}" type="parTrans" cxnId="{98E15F94-BF22-4CBA-A1AC-55EBD86C9574}">
      <dgm:prSet/>
      <dgm:spPr/>
      <dgm:t>
        <a:bodyPr/>
        <a:lstStyle/>
        <a:p>
          <a:endParaRPr lang="en-US"/>
        </a:p>
      </dgm:t>
    </dgm:pt>
    <dgm:pt modelId="{8C516AD3-C8BA-4D6C-B809-3C811F72FF69}" type="sibTrans" cxnId="{98E15F94-BF22-4CBA-A1AC-55EBD86C9574}">
      <dgm:prSet/>
      <dgm:spPr/>
      <dgm:t>
        <a:bodyPr/>
        <a:lstStyle/>
        <a:p>
          <a:endParaRPr lang="en-US"/>
        </a:p>
      </dgm:t>
    </dgm:pt>
    <dgm:pt modelId="{E227A5A3-A124-4B40-98EE-1BD4D5DD47EC}">
      <dgm:prSet phldrT="[Text]"/>
      <dgm:spPr/>
      <dgm:t>
        <a:bodyPr/>
        <a:lstStyle/>
        <a:p>
          <a:r>
            <a:rPr lang="en-US" b="1" dirty="0"/>
            <a:t>Data</a:t>
          </a:r>
        </a:p>
      </dgm:t>
    </dgm:pt>
    <dgm:pt modelId="{35506A83-587A-484D-8EEC-AD99CB4771F4}" type="parTrans" cxnId="{9F1B97F2-E585-4F26-AF45-C8856FC3969B}">
      <dgm:prSet/>
      <dgm:spPr/>
      <dgm:t>
        <a:bodyPr/>
        <a:lstStyle/>
        <a:p>
          <a:endParaRPr lang="en-US"/>
        </a:p>
      </dgm:t>
    </dgm:pt>
    <dgm:pt modelId="{15D77381-DF06-42D8-84FC-D06E48CF32CA}" type="sibTrans" cxnId="{9F1B97F2-E585-4F26-AF45-C8856FC3969B}">
      <dgm:prSet/>
      <dgm:spPr/>
      <dgm:t>
        <a:bodyPr/>
        <a:lstStyle/>
        <a:p>
          <a:endParaRPr lang="en-US"/>
        </a:p>
      </dgm:t>
    </dgm:pt>
    <dgm:pt modelId="{89C0E92C-876A-49AE-9DAB-5E9EACB4F18E}">
      <dgm:prSet phldrT="[Text]"/>
      <dgm:spPr/>
      <dgm:t>
        <a:bodyPr/>
        <a:lstStyle/>
        <a:p>
          <a:r>
            <a:rPr lang="en-US" b="1" dirty="0"/>
            <a:t>Information</a:t>
          </a:r>
        </a:p>
      </dgm:t>
    </dgm:pt>
    <dgm:pt modelId="{DCBB3833-4ECF-4853-8D61-56486432A992}" type="parTrans" cxnId="{76D9F4F5-744F-4892-8528-08074BE782DC}">
      <dgm:prSet/>
      <dgm:spPr/>
      <dgm:t>
        <a:bodyPr/>
        <a:lstStyle/>
        <a:p>
          <a:endParaRPr lang="en-US"/>
        </a:p>
      </dgm:t>
    </dgm:pt>
    <dgm:pt modelId="{B6716466-1C50-4883-BAC4-8D423C8437C5}" type="sibTrans" cxnId="{76D9F4F5-744F-4892-8528-08074BE782DC}">
      <dgm:prSet/>
      <dgm:spPr/>
      <dgm:t>
        <a:bodyPr/>
        <a:lstStyle/>
        <a:p>
          <a:endParaRPr lang="en-US"/>
        </a:p>
      </dgm:t>
    </dgm:pt>
    <dgm:pt modelId="{2F9ACCFA-948B-4360-AC2D-247F273A24A8}">
      <dgm:prSet phldrT="[Text]"/>
      <dgm:spPr/>
      <dgm:t>
        <a:bodyPr/>
        <a:lstStyle/>
        <a:p>
          <a:r>
            <a:rPr lang="en-US" b="1" dirty="0"/>
            <a:t>Action</a:t>
          </a:r>
        </a:p>
      </dgm:t>
    </dgm:pt>
    <dgm:pt modelId="{339B3D5E-B66D-47C6-8ECF-167FD2492DA4}" type="parTrans" cxnId="{0CB167EB-CA02-42E6-9BDE-4732F60E5730}">
      <dgm:prSet/>
      <dgm:spPr/>
      <dgm:t>
        <a:bodyPr/>
        <a:lstStyle/>
        <a:p>
          <a:endParaRPr lang="en-US"/>
        </a:p>
      </dgm:t>
    </dgm:pt>
    <dgm:pt modelId="{01C58803-9AB7-4D5E-866C-C6833864919B}" type="sibTrans" cxnId="{0CB167EB-CA02-42E6-9BDE-4732F60E5730}">
      <dgm:prSet/>
      <dgm:spPr/>
      <dgm:t>
        <a:bodyPr/>
        <a:lstStyle/>
        <a:p>
          <a:endParaRPr lang="en-US"/>
        </a:p>
      </dgm:t>
    </dgm:pt>
    <dgm:pt modelId="{B9712030-52F5-4565-B621-0F6B9C7D5CDE}" type="pres">
      <dgm:prSet presAssocID="{14B87787-28BA-46AC-A274-49A0F1A7C511}" presName="Name0" presStyleCnt="0">
        <dgm:presLayoutVars>
          <dgm:dir/>
          <dgm:resizeHandles val="exact"/>
        </dgm:presLayoutVars>
      </dgm:prSet>
      <dgm:spPr/>
    </dgm:pt>
    <dgm:pt modelId="{783788C6-3FA3-4169-90CD-62F09A76FF81}" type="pres">
      <dgm:prSet presAssocID="{48043FDA-A4A5-4292-86BA-14CDF991193D}" presName="node" presStyleLbl="node1" presStyleIdx="0" presStyleCnt="4">
        <dgm:presLayoutVars>
          <dgm:bulletEnabled val="1"/>
        </dgm:presLayoutVars>
      </dgm:prSet>
      <dgm:spPr/>
    </dgm:pt>
    <dgm:pt modelId="{C6A0064E-466D-4514-A5C6-048C5EB4939C}" type="pres">
      <dgm:prSet presAssocID="{8C516AD3-C8BA-4D6C-B809-3C811F72FF69}" presName="sibTrans" presStyleLbl="sibTrans2D1" presStyleIdx="0" presStyleCnt="3"/>
      <dgm:spPr/>
    </dgm:pt>
    <dgm:pt modelId="{9410FA04-0270-44CF-9319-E5E34EED318C}" type="pres">
      <dgm:prSet presAssocID="{8C516AD3-C8BA-4D6C-B809-3C811F72FF69}" presName="connectorText" presStyleLbl="sibTrans2D1" presStyleIdx="0" presStyleCnt="3"/>
      <dgm:spPr/>
    </dgm:pt>
    <dgm:pt modelId="{AE29B845-A924-4065-AC82-272470736026}" type="pres">
      <dgm:prSet presAssocID="{E227A5A3-A124-4B40-98EE-1BD4D5DD47EC}" presName="node" presStyleLbl="node1" presStyleIdx="1" presStyleCnt="4">
        <dgm:presLayoutVars>
          <dgm:bulletEnabled val="1"/>
        </dgm:presLayoutVars>
      </dgm:prSet>
      <dgm:spPr/>
    </dgm:pt>
    <dgm:pt modelId="{88C5C67E-D72A-44A9-A2BC-5616D24D711A}" type="pres">
      <dgm:prSet presAssocID="{15D77381-DF06-42D8-84FC-D06E48CF32CA}" presName="sibTrans" presStyleLbl="sibTrans2D1" presStyleIdx="1" presStyleCnt="3"/>
      <dgm:spPr/>
    </dgm:pt>
    <dgm:pt modelId="{AC9AE363-267D-4CC6-9BBB-6DEC49432639}" type="pres">
      <dgm:prSet presAssocID="{15D77381-DF06-42D8-84FC-D06E48CF32CA}" presName="connectorText" presStyleLbl="sibTrans2D1" presStyleIdx="1" presStyleCnt="3"/>
      <dgm:spPr/>
    </dgm:pt>
    <dgm:pt modelId="{76FC76C7-CA52-4485-A387-51187A917126}" type="pres">
      <dgm:prSet presAssocID="{89C0E92C-876A-49AE-9DAB-5E9EACB4F18E}" presName="node" presStyleLbl="node1" presStyleIdx="2" presStyleCnt="4">
        <dgm:presLayoutVars>
          <dgm:bulletEnabled val="1"/>
        </dgm:presLayoutVars>
      </dgm:prSet>
      <dgm:spPr/>
    </dgm:pt>
    <dgm:pt modelId="{219CED95-E0AA-4595-A36B-28A31EF595AF}" type="pres">
      <dgm:prSet presAssocID="{B6716466-1C50-4883-BAC4-8D423C8437C5}" presName="sibTrans" presStyleLbl="sibTrans2D1" presStyleIdx="2" presStyleCnt="3"/>
      <dgm:spPr/>
    </dgm:pt>
    <dgm:pt modelId="{B8EECC41-5D46-4B91-BCB3-6EE60EA24C32}" type="pres">
      <dgm:prSet presAssocID="{B6716466-1C50-4883-BAC4-8D423C8437C5}" presName="connectorText" presStyleLbl="sibTrans2D1" presStyleIdx="2" presStyleCnt="3"/>
      <dgm:spPr/>
    </dgm:pt>
    <dgm:pt modelId="{C99BAFB4-E077-4596-8DD9-CD05B9FBC53F}" type="pres">
      <dgm:prSet presAssocID="{2F9ACCFA-948B-4360-AC2D-247F273A24A8}" presName="node" presStyleLbl="node1" presStyleIdx="3" presStyleCnt="4">
        <dgm:presLayoutVars>
          <dgm:bulletEnabled val="1"/>
        </dgm:presLayoutVars>
      </dgm:prSet>
      <dgm:spPr/>
    </dgm:pt>
  </dgm:ptLst>
  <dgm:cxnLst>
    <dgm:cxn modelId="{D292EF15-A8FC-4813-9A2B-49F0C039C6E0}" type="presOf" srcId="{15D77381-DF06-42D8-84FC-D06E48CF32CA}" destId="{88C5C67E-D72A-44A9-A2BC-5616D24D711A}" srcOrd="0" destOrd="0" presId="urn:microsoft.com/office/officeart/2005/8/layout/process1"/>
    <dgm:cxn modelId="{847A8133-F092-4D48-9D09-F915A9196B3B}" type="presOf" srcId="{15D77381-DF06-42D8-84FC-D06E48CF32CA}" destId="{AC9AE363-267D-4CC6-9BBB-6DEC49432639}" srcOrd="1" destOrd="0" presId="urn:microsoft.com/office/officeart/2005/8/layout/process1"/>
    <dgm:cxn modelId="{34D61C35-DDCA-4CF2-9056-8006B62F094B}" type="presOf" srcId="{2F9ACCFA-948B-4360-AC2D-247F273A24A8}" destId="{C99BAFB4-E077-4596-8DD9-CD05B9FBC53F}" srcOrd="0" destOrd="0" presId="urn:microsoft.com/office/officeart/2005/8/layout/process1"/>
    <dgm:cxn modelId="{1411C638-0F8E-42B1-9459-0748CF8A0F39}" type="presOf" srcId="{14B87787-28BA-46AC-A274-49A0F1A7C511}" destId="{B9712030-52F5-4565-B621-0F6B9C7D5CDE}" srcOrd="0" destOrd="0" presId="urn:microsoft.com/office/officeart/2005/8/layout/process1"/>
    <dgm:cxn modelId="{392B0B42-A1BF-4AEE-87D7-BA14387853A8}" type="presOf" srcId="{8C516AD3-C8BA-4D6C-B809-3C811F72FF69}" destId="{9410FA04-0270-44CF-9319-E5E34EED318C}" srcOrd="1" destOrd="0" presId="urn:microsoft.com/office/officeart/2005/8/layout/process1"/>
    <dgm:cxn modelId="{E4E55F68-033D-43F1-A36F-74C5EE6AE738}" type="presOf" srcId="{8C516AD3-C8BA-4D6C-B809-3C811F72FF69}" destId="{C6A0064E-466D-4514-A5C6-048C5EB4939C}" srcOrd="0" destOrd="0" presId="urn:microsoft.com/office/officeart/2005/8/layout/process1"/>
    <dgm:cxn modelId="{98E15F94-BF22-4CBA-A1AC-55EBD86C9574}" srcId="{14B87787-28BA-46AC-A274-49A0F1A7C511}" destId="{48043FDA-A4A5-4292-86BA-14CDF991193D}" srcOrd="0" destOrd="0" parTransId="{7A895D78-5CAD-4088-86FC-206DDA2D3191}" sibTransId="{8C516AD3-C8BA-4D6C-B809-3C811F72FF69}"/>
    <dgm:cxn modelId="{415920A5-917D-4A6A-8ECE-5CC4B94905EF}" type="presOf" srcId="{B6716466-1C50-4883-BAC4-8D423C8437C5}" destId="{219CED95-E0AA-4595-A36B-28A31EF595AF}" srcOrd="0" destOrd="0" presId="urn:microsoft.com/office/officeart/2005/8/layout/process1"/>
    <dgm:cxn modelId="{BD8EA0A8-ACF8-47D6-826D-60C6FAECA2C9}" type="presOf" srcId="{E227A5A3-A124-4B40-98EE-1BD4D5DD47EC}" destId="{AE29B845-A924-4065-AC82-272470736026}" srcOrd="0" destOrd="0" presId="urn:microsoft.com/office/officeart/2005/8/layout/process1"/>
    <dgm:cxn modelId="{C73351BB-8155-4D19-B7B2-F665B33559F8}" type="presOf" srcId="{89C0E92C-876A-49AE-9DAB-5E9EACB4F18E}" destId="{76FC76C7-CA52-4485-A387-51187A917126}" srcOrd="0" destOrd="0" presId="urn:microsoft.com/office/officeart/2005/8/layout/process1"/>
    <dgm:cxn modelId="{0CB167EB-CA02-42E6-9BDE-4732F60E5730}" srcId="{14B87787-28BA-46AC-A274-49A0F1A7C511}" destId="{2F9ACCFA-948B-4360-AC2D-247F273A24A8}" srcOrd="3" destOrd="0" parTransId="{339B3D5E-B66D-47C6-8ECF-167FD2492DA4}" sibTransId="{01C58803-9AB7-4D5E-866C-C6833864919B}"/>
    <dgm:cxn modelId="{9F1B97F2-E585-4F26-AF45-C8856FC3969B}" srcId="{14B87787-28BA-46AC-A274-49A0F1A7C511}" destId="{E227A5A3-A124-4B40-98EE-1BD4D5DD47EC}" srcOrd="1" destOrd="0" parTransId="{35506A83-587A-484D-8EEC-AD99CB4771F4}" sibTransId="{15D77381-DF06-42D8-84FC-D06E48CF32CA}"/>
    <dgm:cxn modelId="{76D9F4F5-744F-4892-8528-08074BE782DC}" srcId="{14B87787-28BA-46AC-A274-49A0F1A7C511}" destId="{89C0E92C-876A-49AE-9DAB-5E9EACB4F18E}" srcOrd="2" destOrd="0" parTransId="{DCBB3833-4ECF-4853-8D61-56486432A992}" sibTransId="{B6716466-1C50-4883-BAC4-8D423C8437C5}"/>
    <dgm:cxn modelId="{D72BE8FA-4A6E-427D-A162-E521613E3CAA}" type="presOf" srcId="{48043FDA-A4A5-4292-86BA-14CDF991193D}" destId="{783788C6-3FA3-4169-90CD-62F09A76FF81}" srcOrd="0" destOrd="0" presId="urn:microsoft.com/office/officeart/2005/8/layout/process1"/>
    <dgm:cxn modelId="{96D39AFB-BA27-46DA-B1BC-20460278089E}" type="presOf" srcId="{B6716466-1C50-4883-BAC4-8D423C8437C5}" destId="{B8EECC41-5D46-4B91-BCB3-6EE60EA24C32}" srcOrd="1" destOrd="0" presId="urn:microsoft.com/office/officeart/2005/8/layout/process1"/>
    <dgm:cxn modelId="{6A7A5EA6-DC01-43D6-92B8-646D2E2477D9}" type="presParOf" srcId="{B9712030-52F5-4565-B621-0F6B9C7D5CDE}" destId="{783788C6-3FA3-4169-90CD-62F09A76FF81}" srcOrd="0" destOrd="0" presId="urn:microsoft.com/office/officeart/2005/8/layout/process1"/>
    <dgm:cxn modelId="{D2955483-7DC5-44BA-8A2A-867CFBEB0EDC}" type="presParOf" srcId="{B9712030-52F5-4565-B621-0F6B9C7D5CDE}" destId="{C6A0064E-466D-4514-A5C6-048C5EB4939C}" srcOrd="1" destOrd="0" presId="urn:microsoft.com/office/officeart/2005/8/layout/process1"/>
    <dgm:cxn modelId="{69F8F080-2655-4AC2-89DB-46E88DD6A013}" type="presParOf" srcId="{C6A0064E-466D-4514-A5C6-048C5EB4939C}" destId="{9410FA04-0270-44CF-9319-E5E34EED318C}" srcOrd="0" destOrd="0" presId="urn:microsoft.com/office/officeart/2005/8/layout/process1"/>
    <dgm:cxn modelId="{CA532ADE-FDB2-4EA7-B28D-6F6DD99A963C}" type="presParOf" srcId="{B9712030-52F5-4565-B621-0F6B9C7D5CDE}" destId="{AE29B845-A924-4065-AC82-272470736026}" srcOrd="2" destOrd="0" presId="urn:microsoft.com/office/officeart/2005/8/layout/process1"/>
    <dgm:cxn modelId="{B2CEF1EB-1B8E-4F5F-BAF2-BBFB872580DB}" type="presParOf" srcId="{B9712030-52F5-4565-B621-0F6B9C7D5CDE}" destId="{88C5C67E-D72A-44A9-A2BC-5616D24D711A}" srcOrd="3" destOrd="0" presId="urn:microsoft.com/office/officeart/2005/8/layout/process1"/>
    <dgm:cxn modelId="{2558FA7B-1926-40E3-8125-AB6D57C95B90}" type="presParOf" srcId="{88C5C67E-D72A-44A9-A2BC-5616D24D711A}" destId="{AC9AE363-267D-4CC6-9BBB-6DEC49432639}" srcOrd="0" destOrd="0" presId="urn:microsoft.com/office/officeart/2005/8/layout/process1"/>
    <dgm:cxn modelId="{D3641F39-E5C9-4235-89AB-1444FDC86B33}" type="presParOf" srcId="{B9712030-52F5-4565-B621-0F6B9C7D5CDE}" destId="{76FC76C7-CA52-4485-A387-51187A917126}" srcOrd="4" destOrd="0" presId="urn:microsoft.com/office/officeart/2005/8/layout/process1"/>
    <dgm:cxn modelId="{4A31BC71-EDDD-439B-9ADD-9B6897B28AE1}" type="presParOf" srcId="{B9712030-52F5-4565-B621-0F6B9C7D5CDE}" destId="{219CED95-E0AA-4595-A36B-28A31EF595AF}" srcOrd="5" destOrd="0" presId="urn:microsoft.com/office/officeart/2005/8/layout/process1"/>
    <dgm:cxn modelId="{3CA5533C-7AB5-414D-9C49-2A66640C5422}" type="presParOf" srcId="{219CED95-E0AA-4595-A36B-28A31EF595AF}" destId="{B8EECC41-5D46-4B91-BCB3-6EE60EA24C32}" srcOrd="0" destOrd="0" presId="urn:microsoft.com/office/officeart/2005/8/layout/process1"/>
    <dgm:cxn modelId="{5897AC6D-245A-49D6-8D2C-582D8FCB6244}" type="presParOf" srcId="{B9712030-52F5-4565-B621-0F6B9C7D5CDE}" destId="{C99BAFB4-E077-4596-8DD9-CD05B9FBC53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87D902-484E-477B-B5A7-CE34BB227C98}" type="doc">
      <dgm:prSet loTypeId="urn:microsoft.com/office/officeart/2005/8/layout/gear1" loCatId="process" qsTypeId="urn:microsoft.com/office/officeart/2005/8/quickstyle/simple4" qsCatId="simple" csTypeId="urn:microsoft.com/office/officeart/2005/8/colors/accent1_2" csCatId="accent1" phldr="1"/>
      <dgm:spPr/>
      <dgm:t>
        <a:bodyPr/>
        <a:lstStyle/>
        <a:p>
          <a:endParaRPr lang="en-US"/>
        </a:p>
      </dgm:t>
    </dgm:pt>
    <dgm:pt modelId="{4184C34B-E3DF-4038-B6CE-7035D29D5E6F}">
      <dgm:prSet phldrT="[Text]"/>
      <dgm:spPr/>
      <dgm:t>
        <a:bodyPr/>
        <a:lstStyle/>
        <a:p>
          <a:r>
            <a:rPr lang="en-US" dirty="0"/>
            <a:t>Disparate public AQ data collected across the world</a:t>
          </a:r>
        </a:p>
      </dgm:t>
    </dgm:pt>
    <dgm:pt modelId="{0C01EF81-EE5B-4E00-A889-6E54238A99A8}" type="parTrans" cxnId="{E00F70CE-1960-4DEA-B437-C28E8BF731C2}">
      <dgm:prSet/>
      <dgm:spPr/>
      <dgm:t>
        <a:bodyPr/>
        <a:lstStyle/>
        <a:p>
          <a:endParaRPr lang="en-US"/>
        </a:p>
      </dgm:t>
    </dgm:pt>
    <dgm:pt modelId="{6132784D-6450-4820-9050-1815AD8A59D8}" type="sibTrans" cxnId="{E00F70CE-1960-4DEA-B437-C28E8BF731C2}">
      <dgm:prSet/>
      <dgm:spPr/>
      <dgm:t>
        <a:bodyPr/>
        <a:lstStyle/>
        <a:p>
          <a:endParaRPr lang="en-US"/>
        </a:p>
      </dgm:t>
    </dgm:pt>
    <dgm:pt modelId="{8BB41D44-AA1B-4144-986B-508320E51866}">
      <dgm:prSet phldrT="[Text]" custT="1"/>
      <dgm:spPr>
        <a:solidFill>
          <a:schemeClr val="accent3"/>
        </a:solidFill>
      </dgm:spPr>
      <dgm:t>
        <a:bodyPr/>
        <a:lstStyle/>
        <a:p>
          <a:r>
            <a:rPr lang="en-US" sz="2000" dirty="0"/>
            <a:t>Open, transparent, accessible universal data layer</a:t>
          </a:r>
        </a:p>
      </dgm:t>
    </dgm:pt>
    <dgm:pt modelId="{05D654C7-7B0A-4B08-94A2-0A38AB6CB3BA}" type="parTrans" cxnId="{157C6639-7845-43B7-86F9-C379F036EFAF}">
      <dgm:prSet/>
      <dgm:spPr/>
      <dgm:t>
        <a:bodyPr/>
        <a:lstStyle/>
        <a:p>
          <a:endParaRPr lang="en-US"/>
        </a:p>
      </dgm:t>
    </dgm:pt>
    <dgm:pt modelId="{EA52FF68-AD8E-4C53-878F-D1CF45188B11}" type="sibTrans" cxnId="{157C6639-7845-43B7-86F9-C379F036EFAF}">
      <dgm:prSet/>
      <dgm:spPr/>
      <dgm:t>
        <a:bodyPr/>
        <a:lstStyle/>
        <a:p>
          <a:endParaRPr lang="en-US"/>
        </a:p>
      </dgm:t>
    </dgm:pt>
    <dgm:pt modelId="{8BBDFA00-E1C5-47BB-9169-50E2A0BA3AF4}">
      <dgm:prSet phldrT="[Text]"/>
      <dgm:spPr/>
      <dgm:t>
        <a:bodyPr/>
        <a:lstStyle/>
        <a:p>
          <a:r>
            <a:rPr lang="en-US" dirty="0"/>
            <a:t>Ground-truthing low-cost sensors, incorporating data with AOD and forecasting</a:t>
          </a:r>
        </a:p>
      </dgm:t>
    </dgm:pt>
    <dgm:pt modelId="{31665947-7311-48FA-AE9A-5678DF92FF4B}" type="parTrans" cxnId="{3C0BEFDB-16D0-487D-960E-311B6B08C83F}">
      <dgm:prSet/>
      <dgm:spPr/>
      <dgm:t>
        <a:bodyPr/>
        <a:lstStyle/>
        <a:p>
          <a:endParaRPr lang="en-US"/>
        </a:p>
      </dgm:t>
    </dgm:pt>
    <dgm:pt modelId="{85B43EFB-4BDF-4150-A14F-CD31220C59ED}" type="sibTrans" cxnId="{3C0BEFDB-16D0-487D-960E-311B6B08C83F}">
      <dgm:prSet/>
      <dgm:spPr/>
      <dgm:t>
        <a:bodyPr/>
        <a:lstStyle/>
        <a:p>
          <a:endParaRPr lang="en-US"/>
        </a:p>
      </dgm:t>
    </dgm:pt>
    <dgm:pt modelId="{E656F78E-378E-4995-A8D8-5DEDC3C5C80D}" type="pres">
      <dgm:prSet presAssocID="{2E87D902-484E-477B-B5A7-CE34BB227C98}" presName="composite" presStyleCnt="0">
        <dgm:presLayoutVars>
          <dgm:chMax val="3"/>
          <dgm:animLvl val="lvl"/>
          <dgm:resizeHandles val="exact"/>
        </dgm:presLayoutVars>
      </dgm:prSet>
      <dgm:spPr/>
    </dgm:pt>
    <dgm:pt modelId="{FFEBA5CB-185D-45E5-9138-49A66A651C37}" type="pres">
      <dgm:prSet presAssocID="{8BB41D44-AA1B-4144-986B-508320E51866}" presName="gear1" presStyleLbl="node1" presStyleIdx="0" presStyleCnt="3">
        <dgm:presLayoutVars>
          <dgm:chMax val="1"/>
          <dgm:bulletEnabled val="1"/>
        </dgm:presLayoutVars>
      </dgm:prSet>
      <dgm:spPr/>
    </dgm:pt>
    <dgm:pt modelId="{7A31351F-C149-4B5D-8071-1B241876A293}" type="pres">
      <dgm:prSet presAssocID="{8BB41D44-AA1B-4144-986B-508320E51866}" presName="gear1srcNode" presStyleLbl="node1" presStyleIdx="0" presStyleCnt="3"/>
      <dgm:spPr/>
    </dgm:pt>
    <dgm:pt modelId="{6387FD66-08A2-4898-8B21-D216F3F8927F}" type="pres">
      <dgm:prSet presAssocID="{8BB41D44-AA1B-4144-986B-508320E51866}" presName="gear1dstNode" presStyleLbl="node1" presStyleIdx="0" presStyleCnt="3"/>
      <dgm:spPr/>
    </dgm:pt>
    <dgm:pt modelId="{5591699B-F7D3-4E61-B55C-5F5E5BB9A861}" type="pres">
      <dgm:prSet presAssocID="{4184C34B-E3DF-4038-B6CE-7035D29D5E6F}" presName="gear2" presStyleLbl="node1" presStyleIdx="1" presStyleCnt="3">
        <dgm:presLayoutVars>
          <dgm:chMax val="1"/>
          <dgm:bulletEnabled val="1"/>
        </dgm:presLayoutVars>
      </dgm:prSet>
      <dgm:spPr/>
    </dgm:pt>
    <dgm:pt modelId="{84354A91-991F-405E-8C97-3A6F3016915E}" type="pres">
      <dgm:prSet presAssocID="{4184C34B-E3DF-4038-B6CE-7035D29D5E6F}" presName="gear2srcNode" presStyleLbl="node1" presStyleIdx="1" presStyleCnt="3"/>
      <dgm:spPr/>
    </dgm:pt>
    <dgm:pt modelId="{99F5215D-645C-4DC0-84B2-856B9A426B9B}" type="pres">
      <dgm:prSet presAssocID="{4184C34B-E3DF-4038-B6CE-7035D29D5E6F}" presName="gear2dstNode" presStyleLbl="node1" presStyleIdx="1" presStyleCnt="3"/>
      <dgm:spPr/>
    </dgm:pt>
    <dgm:pt modelId="{0C6E98DE-5DA9-48AE-8B7D-C57675553AEA}" type="pres">
      <dgm:prSet presAssocID="{8BBDFA00-E1C5-47BB-9169-50E2A0BA3AF4}" presName="gear3" presStyleLbl="node1" presStyleIdx="2" presStyleCnt="3"/>
      <dgm:spPr/>
    </dgm:pt>
    <dgm:pt modelId="{42D23EE1-20B0-4956-8DD7-5C777A473806}" type="pres">
      <dgm:prSet presAssocID="{8BBDFA00-E1C5-47BB-9169-50E2A0BA3AF4}" presName="gear3tx" presStyleLbl="node1" presStyleIdx="2" presStyleCnt="3">
        <dgm:presLayoutVars>
          <dgm:chMax val="1"/>
          <dgm:bulletEnabled val="1"/>
        </dgm:presLayoutVars>
      </dgm:prSet>
      <dgm:spPr/>
    </dgm:pt>
    <dgm:pt modelId="{E2F08550-182B-4F78-9B98-2523795282CE}" type="pres">
      <dgm:prSet presAssocID="{8BBDFA00-E1C5-47BB-9169-50E2A0BA3AF4}" presName="gear3srcNode" presStyleLbl="node1" presStyleIdx="2" presStyleCnt="3"/>
      <dgm:spPr/>
    </dgm:pt>
    <dgm:pt modelId="{44707B14-C153-4B78-BB77-D5A6FFC5B49A}" type="pres">
      <dgm:prSet presAssocID="{8BBDFA00-E1C5-47BB-9169-50E2A0BA3AF4}" presName="gear3dstNode" presStyleLbl="node1" presStyleIdx="2" presStyleCnt="3"/>
      <dgm:spPr/>
    </dgm:pt>
    <dgm:pt modelId="{8E9285B1-5618-4504-B089-1ADF04EE423A}" type="pres">
      <dgm:prSet presAssocID="{EA52FF68-AD8E-4C53-878F-D1CF45188B11}" presName="connector1" presStyleLbl="sibTrans2D1" presStyleIdx="0" presStyleCnt="3"/>
      <dgm:spPr/>
    </dgm:pt>
    <dgm:pt modelId="{83333171-069D-4CFE-93A2-B018E29E3D45}" type="pres">
      <dgm:prSet presAssocID="{6132784D-6450-4820-9050-1815AD8A59D8}" presName="connector2" presStyleLbl="sibTrans2D1" presStyleIdx="1" presStyleCnt="3"/>
      <dgm:spPr/>
    </dgm:pt>
    <dgm:pt modelId="{34528656-DBDE-49BD-AB1F-669390C7C760}" type="pres">
      <dgm:prSet presAssocID="{85B43EFB-4BDF-4150-A14F-CD31220C59ED}" presName="connector3" presStyleLbl="sibTrans2D1" presStyleIdx="2" presStyleCnt="3"/>
      <dgm:spPr/>
    </dgm:pt>
  </dgm:ptLst>
  <dgm:cxnLst>
    <dgm:cxn modelId="{202E9313-26C9-4BC8-A18A-C125CC349177}" type="presOf" srcId="{4184C34B-E3DF-4038-B6CE-7035D29D5E6F}" destId="{99F5215D-645C-4DC0-84B2-856B9A426B9B}" srcOrd="2" destOrd="0" presId="urn:microsoft.com/office/officeart/2005/8/layout/gear1"/>
    <dgm:cxn modelId="{157C6639-7845-43B7-86F9-C379F036EFAF}" srcId="{2E87D902-484E-477B-B5A7-CE34BB227C98}" destId="{8BB41D44-AA1B-4144-986B-508320E51866}" srcOrd="0" destOrd="0" parTransId="{05D654C7-7B0A-4B08-94A2-0A38AB6CB3BA}" sibTransId="{EA52FF68-AD8E-4C53-878F-D1CF45188B11}"/>
    <dgm:cxn modelId="{0B6E655B-47D1-429A-8A43-BF73B00588CD}" type="presOf" srcId="{4184C34B-E3DF-4038-B6CE-7035D29D5E6F}" destId="{84354A91-991F-405E-8C97-3A6F3016915E}" srcOrd="1" destOrd="0" presId="urn:microsoft.com/office/officeart/2005/8/layout/gear1"/>
    <dgm:cxn modelId="{4AC15A46-57DF-4C81-98EC-1788F684245A}" type="presOf" srcId="{4184C34B-E3DF-4038-B6CE-7035D29D5E6F}" destId="{5591699B-F7D3-4E61-B55C-5F5E5BB9A861}" srcOrd="0" destOrd="0" presId="urn:microsoft.com/office/officeart/2005/8/layout/gear1"/>
    <dgm:cxn modelId="{A8E9356C-C78B-48A6-9220-7AE8043B6021}" type="presOf" srcId="{6132784D-6450-4820-9050-1815AD8A59D8}" destId="{83333171-069D-4CFE-93A2-B018E29E3D45}" srcOrd="0" destOrd="0" presId="urn:microsoft.com/office/officeart/2005/8/layout/gear1"/>
    <dgm:cxn modelId="{4EE6E184-52FA-47B8-A670-4D3DDFBB1EEF}" type="presOf" srcId="{85B43EFB-4BDF-4150-A14F-CD31220C59ED}" destId="{34528656-DBDE-49BD-AB1F-669390C7C760}" srcOrd="0" destOrd="0" presId="urn:microsoft.com/office/officeart/2005/8/layout/gear1"/>
    <dgm:cxn modelId="{B160CB89-A735-4450-BFDE-6E0292703875}" type="presOf" srcId="{8BB41D44-AA1B-4144-986B-508320E51866}" destId="{7A31351F-C149-4B5D-8071-1B241876A293}" srcOrd="1" destOrd="0" presId="urn:microsoft.com/office/officeart/2005/8/layout/gear1"/>
    <dgm:cxn modelId="{32205193-E685-4758-B32C-D78FB66E98B4}" type="presOf" srcId="{8BBDFA00-E1C5-47BB-9169-50E2A0BA3AF4}" destId="{0C6E98DE-5DA9-48AE-8B7D-C57675553AEA}" srcOrd="0" destOrd="0" presId="urn:microsoft.com/office/officeart/2005/8/layout/gear1"/>
    <dgm:cxn modelId="{6F762AA9-7964-484A-86BC-FB8BD699F0FD}" type="presOf" srcId="{EA52FF68-AD8E-4C53-878F-D1CF45188B11}" destId="{8E9285B1-5618-4504-B089-1ADF04EE423A}" srcOrd="0" destOrd="0" presId="urn:microsoft.com/office/officeart/2005/8/layout/gear1"/>
    <dgm:cxn modelId="{181EA0AA-E510-42E3-8982-4C1FFF288594}" type="presOf" srcId="{8BB41D44-AA1B-4144-986B-508320E51866}" destId="{FFEBA5CB-185D-45E5-9138-49A66A651C37}" srcOrd="0" destOrd="0" presId="urn:microsoft.com/office/officeart/2005/8/layout/gear1"/>
    <dgm:cxn modelId="{8234D5B4-03CE-4F07-98B1-28520D1BBA7B}" type="presOf" srcId="{2E87D902-484E-477B-B5A7-CE34BB227C98}" destId="{E656F78E-378E-4995-A8D8-5DEDC3C5C80D}" srcOrd="0" destOrd="0" presId="urn:microsoft.com/office/officeart/2005/8/layout/gear1"/>
    <dgm:cxn modelId="{DF5FE2C7-3AE8-4C3E-998A-94E700AB0B6C}" type="presOf" srcId="{8BBDFA00-E1C5-47BB-9169-50E2A0BA3AF4}" destId="{44707B14-C153-4B78-BB77-D5A6FFC5B49A}" srcOrd="3" destOrd="0" presId="urn:microsoft.com/office/officeart/2005/8/layout/gear1"/>
    <dgm:cxn modelId="{E00F70CE-1960-4DEA-B437-C28E8BF731C2}" srcId="{2E87D902-484E-477B-B5A7-CE34BB227C98}" destId="{4184C34B-E3DF-4038-B6CE-7035D29D5E6F}" srcOrd="1" destOrd="0" parTransId="{0C01EF81-EE5B-4E00-A889-6E54238A99A8}" sibTransId="{6132784D-6450-4820-9050-1815AD8A59D8}"/>
    <dgm:cxn modelId="{3C0BEFDB-16D0-487D-960E-311B6B08C83F}" srcId="{2E87D902-484E-477B-B5A7-CE34BB227C98}" destId="{8BBDFA00-E1C5-47BB-9169-50E2A0BA3AF4}" srcOrd="2" destOrd="0" parTransId="{31665947-7311-48FA-AE9A-5678DF92FF4B}" sibTransId="{85B43EFB-4BDF-4150-A14F-CD31220C59ED}"/>
    <dgm:cxn modelId="{02BB23E6-5FEC-457A-8A10-D106C4E22911}" type="presOf" srcId="{8BBDFA00-E1C5-47BB-9169-50E2A0BA3AF4}" destId="{42D23EE1-20B0-4956-8DD7-5C777A473806}" srcOrd="1" destOrd="0" presId="urn:microsoft.com/office/officeart/2005/8/layout/gear1"/>
    <dgm:cxn modelId="{97AA9CEF-D68A-4F08-8BC7-4632AFF794A2}" type="presOf" srcId="{8BBDFA00-E1C5-47BB-9169-50E2A0BA3AF4}" destId="{E2F08550-182B-4F78-9B98-2523795282CE}" srcOrd="2" destOrd="0" presId="urn:microsoft.com/office/officeart/2005/8/layout/gear1"/>
    <dgm:cxn modelId="{C28CA0FB-BC79-4910-83B9-437879040FD2}" type="presOf" srcId="{8BB41D44-AA1B-4144-986B-508320E51866}" destId="{6387FD66-08A2-4898-8B21-D216F3F8927F}" srcOrd="2" destOrd="0" presId="urn:microsoft.com/office/officeart/2005/8/layout/gear1"/>
    <dgm:cxn modelId="{52C44D22-6266-41F2-886E-31C3BB734D2D}" type="presParOf" srcId="{E656F78E-378E-4995-A8D8-5DEDC3C5C80D}" destId="{FFEBA5CB-185D-45E5-9138-49A66A651C37}" srcOrd="0" destOrd="0" presId="urn:microsoft.com/office/officeart/2005/8/layout/gear1"/>
    <dgm:cxn modelId="{DC2318B1-D009-44D5-8501-FB3A275727F0}" type="presParOf" srcId="{E656F78E-378E-4995-A8D8-5DEDC3C5C80D}" destId="{7A31351F-C149-4B5D-8071-1B241876A293}" srcOrd="1" destOrd="0" presId="urn:microsoft.com/office/officeart/2005/8/layout/gear1"/>
    <dgm:cxn modelId="{A981CEAB-182C-4CF7-9191-CD5C47536EF8}" type="presParOf" srcId="{E656F78E-378E-4995-A8D8-5DEDC3C5C80D}" destId="{6387FD66-08A2-4898-8B21-D216F3F8927F}" srcOrd="2" destOrd="0" presId="urn:microsoft.com/office/officeart/2005/8/layout/gear1"/>
    <dgm:cxn modelId="{361D9FC1-020E-4FB3-8D51-0D6D9AF03165}" type="presParOf" srcId="{E656F78E-378E-4995-A8D8-5DEDC3C5C80D}" destId="{5591699B-F7D3-4E61-B55C-5F5E5BB9A861}" srcOrd="3" destOrd="0" presId="urn:microsoft.com/office/officeart/2005/8/layout/gear1"/>
    <dgm:cxn modelId="{21A45CBC-E2D4-40DE-BC72-5B43E0765B5A}" type="presParOf" srcId="{E656F78E-378E-4995-A8D8-5DEDC3C5C80D}" destId="{84354A91-991F-405E-8C97-3A6F3016915E}" srcOrd="4" destOrd="0" presId="urn:microsoft.com/office/officeart/2005/8/layout/gear1"/>
    <dgm:cxn modelId="{6A0E5211-8262-4530-9BC2-643A90A5C45F}" type="presParOf" srcId="{E656F78E-378E-4995-A8D8-5DEDC3C5C80D}" destId="{99F5215D-645C-4DC0-84B2-856B9A426B9B}" srcOrd="5" destOrd="0" presId="urn:microsoft.com/office/officeart/2005/8/layout/gear1"/>
    <dgm:cxn modelId="{22EBA2C4-4840-4EA5-82E3-F4D78F67F22D}" type="presParOf" srcId="{E656F78E-378E-4995-A8D8-5DEDC3C5C80D}" destId="{0C6E98DE-5DA9-48AE-8B7D-C57675553AEA}" srcOrd="6" destOrd="0" presId="urn:microsoft.com/office/officeart/2005/8/layout/gear1"/>
    <dgm:cxn modelId="{B87A4811-765C-433B-968C-27ADBB5035E3}" type="presParOf" srcId="{E656F78E-378E-4995-A8D8-5DEDC3C5C80D}" destId="{42D23EE1-20B0-4956-8DD7-5C777A473806}" srcOrd="7" destOrd="0" presId="urn:microsoft.com/office/officeart/2005/8/layout/gear1"/>
    <dgm:cxn modelId="{1C083798-93CD-4419-A9E8-218CD062323B}" type="presParOf" srcId="{E656F78E-378E-4995-A8D8-5DEDC3C5C80D}" destId="{E2F08550-182B-4F78-9B98-2523795282CE}" srcOrd="8" destOrd="0" presId="urn:microsoft.com/office/officeart/2005/8/layout/gear1"/>
    <dgm:cxn modelId="{0FF493BA-3DF1-410B-B25C-47C635BFB3F6}" type="presParOf" srcId="{E656F78E-378E-4995-A8D8-5DEDC3C5C80D}" destId="{44707B14-C153-4B78-BB77-D5A6FFC5B49A}" srcOrd="9" destOrd="0" presId="urn:microsoft.com/office/officeart/2005/8/layout/gear1"/>
    <dgm:cxn modelId="{8FCE1AEC-2CC8-468E-ABA8-F587BC00A476}" type="presParOf" srcId="{E656F78E-378E-4995-A8D8-5DEDC3C5C80D}" destId="{8E9285B1-5618-4504-B089-1ADF04EE423A}" srcOrd="10" destOrd="0" presId="urn:microsoft.com/office/officeart/2005/8/layout/gear1"/>
    <dgm:cxn modelId="{A9E96BDD-74AD-471C-85B5-509B4908C183}" type="presParOf" srcId="{E656F78E-378E-4995-A8D8-5DEDC3C5C80D}" destId="{83333171-069D-4CFE-93A2-B018E29E3D45}" srcOrd="11" destOrd="0" presId="urn:microsoft.com/office/officeart/2005/8/layout/gear1"/>
    <dgm:cxn modelId="{2ADC2592-D128-4480-80E1-086164990CD1}" type="presParOf" srcId="{E656F78E-378E-4995-A8D8-5DEDC3C5C80D}" destId="{34528656-DBDE-49BD-AB1F-669390C7C76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F55E2-F7C4-4EC0-9429-51A87987C4FC}">
      <dsp:nvSpPr>
        <dsp:cNvPr id="0" name=""/>
        <dsp:cNvSpPr/>
      </dsp:nvSpPr>
      <dsp:spPr>
        <a:xfrm>
          <a:off x="0" y="265796"/>
          <a:ext cx="9389980" cy="5764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8767" tIns="249936" rIns="728767" bIns="113792" numCol="1" spcCol="1270" anchor="t" anchorCtr="0">
          <a:noAutofit/>
        </a:bodyPr>
        <a:lstStyle/>
        <a:p>
          <a:pPr marL="171450" lvl="1" indent="-171450" algn="l" defTabSz="711200">
            <a:lnSpc>
              <a:spcPct val="90000"/>
            </a:lnSpc>
            <a:spcBef>
              <a:spcPct val="0"/>
            </a:spcBef>
            <a:spcAft>
              <a:spcPct val="15000"/>
            </a:spcAft>
            <a:buChar char="•"/>
          </a:pPr>
          <a:r>
            <a:rPr lang="en-US" sz="1600" b="0" i="0" u="none" strike="noStrike" kern="1200" dirty="0">
              <a:solidFill>
                <a:srgbClr val="3D3D3D"/>
              </a:solidFill>
              <a:effectLst/>
              <a:latin typeface="Trebuchet MS"/>
            </a:rPr>
            <a:t>For regulators, analysts, researchers, and the general public</a:t>
          </a:r>
          <a:r>
            <a:rPr lang="en-US" sz="1600" b="0" i="0" kern="1200" dirty="0">
              <a:solidFill>
                <a:srgbClr val="000000"/>
              </a:solidFill>
              <a:effectLst/>
              <a:latin typeface="Trebuchet MS"/>
            </a:rPr>
            <a:t>​</a:t>
          </a:r>
          <a:endParaRPr lang="en-US" sz="1600" kern="1200" dirty="0">
            <a:latin typeface="Trebuchet MS"/>
          </a:endParaRPr>
        </a:p>
      </dsp:txBody>
      <dsp:txXfrm>
        <a:off x="0" y="265796"/>
        <a:ext cx="9389980" cy="576450"/>
      </dsp:txXfrm>
    </dsp:sp>
    <dsp:sp modelId="{33B55664-6526-4AE2-AB14-D90B8514F3FC}">
      <dsp:nvSpPr>
        <dsp:cNvPr id="0" name=""/>
        <dsp:cNvSpPr/>
      </dsp:nvSpPr>
      <dsp:spPr>
        <a:xfrm>
          <a:off x="469499" y="88676"/>
          <a:ext cx="6572986"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443" tIns="0" rIns="248443" bIns="0" numCol="1" spcCol="1270" anchor="ctr" anchorCtr="0">
          <a:noAutofit/>
        </a:bodyPr>
        <a:lstStyle/>
        <a:p>
          <a:pPr marL="0" lvl="0" indent="0" algn="l" defTabSz="711200">
            <a:lnSpc>
              <a:spcPct val="90000"/>
            </a:lnSpc>
            <a:spcBef>
              <a:spcPct val="0"/>
            </a:spcBef>
            <a:spcAft>
              <a:spcPct val="35000"/>
            </a:spcAft>
            <a:buNone/>
          </a:pPr>
          <a:r>
            <a:rPr lang="en-US" sz="1600" b="1" i="0" u="none" strike="noStrike" kern="1200" dirty="0">
              <a:solidFill>
                <a:schemeClr val="bg1"/>
              </a:solidFill>
              <a:effectLst/>
              <a:latin typeface="Trebuchet MS"/>
            </a:rPr>
            <a:t>Access</a:t>
          </a:r>
          <a:endParaRPr lang="en-US" sz="1600" i="0" kern="1200" dirty="0">
            <a:solidFill>
              <a:schemeClr val="bg1"/>
            </a:solidFill>
            <a:latin typeface="Trebuchet MS"/>
          </a:endParaRPr>
        </a:p>
      </dsp:txBody>
      <dsp:txXfrm>
        <a:off x="486792" y="105969"/>
        <a:ext cx="6538400" cy="319654"/>
      </dsp:txXfrm>
    </dsp:sp>
    <dsp:sp modelId="{AAAFF6DB-483F-418F-BF16-5919D8EA9F1E}">
      <dsp:nvSpPr>
        <dsp:cNvPr id="0" name=""/>
        <dsp:cNvSpPr/>
      </dsp:nvSpPr>
      <dsp:spPr>
        <a:xfrm>
          <a:off x="0" y="1084166"/>
          <a:ext cx="9389980" cy="5764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8767" tIns="249936" rIns="728767" bIns="113792" numCol="1" spcCol="1270" anchor="t" anchorCtr="0">
          <a:noAutofit/>
        </a:bodyPr>
        <a:lstStyle/>
        <a:p>
          <a:pPr marL="171450" lvl="1" indent="-171450" algn="l" defTabSz="711200">
            <a:lnSpc>
              <a:spcPct val="90000"/>
            </a:lnSpc>
            <a:spcBef>
              <a:spcPct val="0"/>
            </a:spcBef>
            <a:spcAft>
              <a:spcPct val="15000"/>
            </a:spcAft>
            <a:buChar char="•"/>
          </a:pPr>
          <a:r>
            <a:rPr lang="en-US" sz="1600" b="0" i="0" u="none" strike="noStrike" kern="1200" dirty="0">
              <a:solidFill>
                <a:srgbClr val="3D3D3D"/>
              </a:solidFill>
              <a:effectLst/>
              <a:latin typeface="Trebuchet MS"/>
            </a:rPr>
            <a:t>Important for all objectives</a:t>
          </a:r>
          <a:r>
            <a:rPr lang="en-US" sz="1600" b="0" i="0" kern="1200" dirty="0">
              <a:solidFill>
                <a:srgbClr val="000000"/>
              </a:solidFill>
              <a:effectLst/>
              <a:latin typeface="Trebuchet MS"/>
            </a:rPr>
            <a:t>​</a:t>
          </a:r>
          <a:endParaRPr lang="en-US" sz="1600" kern="1200" dirty="0">
            <a:solidFill>
              <a:srgbClr val="000000"/>
            </a:solidFill>
            <a:latin typeface="Arial" panose="020B0604020202020204" pitchFamily="34" charset="0"/>
            <a:cs typeface="Arial" panose="020B0604020202020204" pitchFamily="34" charset="0"/>
          </a:endParaRPr>
        </a:p>
      </dsp:txBody>
      <dsp:txXfrm>
        <a:off x="0" y="1084166"/>
        <a:ext cx="9389980" cy="576450"/>
      </dsp:txXfrm>
    </dsp:sp>
    <dsp:sp modelId="{7CD9043B-379E-4975-8515-3BCD3B0D9CC4}">
      <dsp:nvSpPr>
        <dsp:cNvPr id="0" name=""/>
        <dsp:cNvSpPr/>
      </dsp:nvSpPr>
      <dsp:spPr>
        <a:xfrm>
          <a:off x="469499" y="907046"/>
          <a:ext cx="6572986"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443" tIns="0" rIns="248443" bIns="0" numCol="1" spcCol="1270" anchor="ctr" anchorCtr="0">
          <a:noAutofit/>
        </a:bodyPr>
        <a:lstStyle/>
        <a:p>
          <a:pPr marL="0" lvl="0" indent="0" algn="l" defTabSz="711200">
            <a:lnSpc>
              <a:spcPct val="90000"/>
            </a:lnSpc>
            <a:spcBef>
              <a:spcPct val="0"/>
            </a:spcBef>
            <a:spcAft>
              <a:spcPct val="35000"/>
            </a:spcAft>
            <a:buNone/>
          </a:pPr>
          <a:r>
            <a:rPr lang="en-US" sz="1600" b="1" i="0" u="none" strike="noStrike" kern="1200" dirty="0">
              <a:solidFill>
                <a:schemeClr val="bg1"/>
              </a:solidFill>
              <a:effectLst/>
              <a:latin typeface="Trebuchet MS"/>
            </a:rPr>
            <a:t>Data Quality</a:t>
          </a:r>
          <a:endParaRPr lang="en-US" sz="1600" i="0" kern="1200" dirty="0">
            <a:solidFill>
              <a:schemeClr val="bg1"/>
            </a:solidFill>
            <a:latin typeface="Trebuchet MS"/>
            <a:cs typeface="Arial"/>
          </a:endParaRPr>
        </a:p>
      </dsp:txBody>
      <dsp:txXfrm>
        <a:off x="486792" y="924339"/>
        <a:ext cx="6538400" cy="319654"/>
      </dsp:txXfrm>
    </dsp:sp>
    <dsp:sp modelId="{38E84CD4-45ED-4DCE-8A7F-EB8660B976BC}">
      <dsp:nvSpPr>
        <dsp:cNvPr id="0" name=""/>
        <dsp:cNvSpPr/>
      </dsp:nvSpPr>
      <dsp:spPr>
        <a:xfrm>
          <a:off x="0" y="1902536"/>
          <a:ext cx="9389980" cy="793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8767" tIns="249936" rIns="728767" bIns="113792" numCol="1" spcCol="1270" anchor="t" anchorCtr="0">
          <a:noAutofit/>
        </a:bodyPr>
        <a:lstStyle/>
        <a:p>
          <a:pPr marL="171450" lvl="1" indent="-171450" algn="l" defTabSz="711200">
            <a:lnSpc>
              <a:spcPct val="90000"/>
            </a:lnSpc>
            <a:spcBef>
              <a:spcPct val="0"/>
            </a:spcBef>
            <a:spcAft>
              <a:spcPct val="15000"/>
            </a:spcAft>
            <a:buChar char="•"/>
          </a:pPr>
          <a:r>
            <a:rPr lang="en-US" sz="1600" b="0" i="0" u="none" strike="noStrike" kern="1200" dirty="0">
              <a:solidFill>
                <a:srgbClr val="3D3D3D"/>
              </a:solidFill>
              <a:effectLst/>
              <a:latin typeface="Trebuchet MS"/>
            </a:rPr>
            <a:t>Ensuring that confidential business information is protected, and data integrity is maintained for all objectives</a:t>
          </a:r>
          <a:r>
            <a:rPr lang="en-US" sz="1600" b="0" i="0" kern="1200" dirty="0">
              <a:solidFill>
                <a:srgbClr val="000000"/>
              </a:solidFill>
              <a:effectLst/>
              <a:latin typeface="Trebuchet MS"/>
            </a:rPr>
            <a:t>​</a:t>
          </a:r>
          <a:endParaRPr lang="en-US" sz="1600" kern="1200" dirty="0">
            <a:solidFill>
              <a:srgbClr val="000000"/>
            </a:solidFill>
            <a:latin typeface="Arial" panose="020B0604020202020204" pitchFamily="34" charset="0"/>
            <a:cs typeface="Arial" panose="020B0604020202020204" pitchFamily="34" charset="0"/>
          </a:endParaRPr>
        </a:p>
      </dsp:txBody>
      <dsp:txXfrm>
        <a:off x="0" y="1902536"/>
        <a:ext cx="9389980" cy="793800"/>
      </dsp:txXfrm>
    </dsp:sp>
    <dsp:sp modelId="{476A491A-4407-439F-B360-88E38FA7ADF9}">
      <dsp:nvSpPr>
        <dsp:cNvPr id="0" name=""/>
        <dsp:cNvSpPr/>
      </dsp:nvSpPr>
      <dsp:spPr>
        <a:xfrm>
          <a:off x="469499" y="1725416"/>
          <a:ext cx="6572986"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443" tIns="0" rIns="248443" bIns="0" numCol="1" spcCol="1270" anchor="ctr" anchorCtr="0">
          <a:noAutofit/>
        </a:bodyPr>
        <a:lstStyle/>
        <a:p>
          <a:pPr marL="0" lvl="0" indent="0" algn="l" defTabSz="711200">
            <a:lnSpc>
              <a:spcPct val="90000"/>
            </a:lnSpc>
            <a:spcBef>
              <a:spcPct val="0"/>
            </a:spcBef>
            <a:spcAft>
              <a:spcPct val="35000"/>
            </a:spcAft>
            <a:buNone/>
          </a:pPr>
          <a:r>
            <a:rPr lang="en-US" sz="1600" b="1" i="0" u="none" strike="noStrike" kern="1200" dirty="0">
              <a:solidFill>
                <a:schemeClr val="bg1"/>
              </a:solidFill>
              <a:effectLst/>
              <a:latin typeface="Trebuchet MS"/>
            </a:rPr>
            <a:t>Data Security</a:t>
          </a:r>
          <a:endParaRPr lang="en-US" sz="1600" i="0" kern="1200" dirty="0">
            <a:solidFill>
              <a:schemeClr val="bg1"/>
            </a:solidFill>
            <a:latin typeface="Trebuchet MS"/>
            <a:cs typeface="Arial"/>
          </a:endParaRPr>
        </a:p>
      </dsp:txBody>
      <dsp:txXfrm>
        <a:off x="486792" y="1742709"/>
        <a:ext cx="6538400" cy="319654"/>
      </dsp:txXfrm>
    </dsp:sp>
    <dsp:sp modelId="{848CD398-3E92-4672-A1EC-7F50E9ECF2D3}">
      <dsp:nvSpPr>
        <dsp:cNvPr id="0" name=""/>
        <dsp:cNvSpPr/>
      </dsp:nvSpPr>
      <dsp:spPr>
        <a:xfrm>
          <a:off x="0" y="2938256"/>
          <a:ext cx="9389980" cy="793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8767" tIns="249936" rIns="728767" bIns="113792" numCol="1" spcCol="1270" anchor="t" anchorCtr="0">
          <a:noAutofit/>
        </a:bodyPr>
        <a:lstStyle/>
        <a:p>
          <a:pPr marL="171450" lvl="1" indent="-171450" algn="l" defTabSz="711200">
            <a:lnSpc>
              <a:spcPct val="90000"/>
            </a:lnSpc>
            <a:spcBef>
              <a:spcPct val="0"/>
            </a:spcBef>
            <a:spcAft>
              <a:spcPct val="15000"/>
            </a:spcAft>
            <a:buChar char="•"/>
          </a:pPr>
          <a:r>
            <a:rPr lang="en-US" sz="1600" b="0" i="0" u="none" strike="noStrike" kern="1200" dirty="0">
              <a:solidFill>
                <a:srgbClr val="3D3D3D"/>
              </a:solidFill>
              <a:effectLst/>
              <a:latin typeface="Trebuchet MS"/>
            </a:rPr>
            <a:t>Provide real-time and periodic status reports on air quality and progress over time (sometimes through AQI)</a:t>
          </a:r>
          <a:r>
            <a:rPr lang="en-US" sz="1600" b="0" i="0" kern="1200" dirty="0">
              <a:solidFill>
                <a:srgbClr val="000000"/>
              </a:solidFill>
              <a:effectLst/>
              <a:latin typeface="Trebuchet MS"/>
            </a:rPr>
            <a:t>​</a:t>
          </a:r>
          <a:endParaRPr lang="en-US" sz="1600" kern="1200" dirty="0">
            <a:solidFill>
              <a:srgbClr val="000000"/>
            </a:solidFill>
            <a:latin typeface="Arial" panose="020B0604020202020204" pitchFamily="34" charset="0"/>
            <a:cs typeface="Arial" panose="020B0604020202020204" pitchFamily="34" charset="0"/>
          </a:endParaRPr>
        </a:p>
      </dsp:txBody>
      <dsp:txXfrm>
        <a:off x="0" y="2938256"/>
        <a:ext cx="9389980" cy="793800"/>
      </dsp:txXfrm>
    </dsp:sp>
    <dsp:sp modelId="{CBCB5A55-E356-4938-BAAF-8676FE24E849}">
      <dsp:nvSpPr>
        <dsp:cNvPr id="0" name=""/>
        <dsp:cNvSpPr/>
      </dsp:nvSpPr>
      <dsp:spPr>
        <a:xfrm>
          <a:off x="469499" y="2761136"/>
          <a:ext cx="6572986"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443" tIns="0" rIns="248443" bIns="0" numCol="1" spcCol="1270" anchor="ctr" anchorCtr="0">
          <a:noAutofit/>
        </a:bodyPr>
        <a:lstStyle/>
        <a:p>
          <a:pPr marL="0" lvl="0" indent="0" algn="l" defTabSz="711200">
            <a:lnSpc>
              <a:spcPct val="90000"/>
            </a:lnSpc>
            <a:spcBef>
              <a:spcPct val="0"/>
            </a:spcBef>
            <a:spcAft>
              <a:spcPct val="35000"/>
            </a:spcAft>
            <a:buNone/>
          </a:pPr>
          <a:r>
            <a:rPr lang="en-US" sz="1600" b="1" i="0" u="none" strike="noStrike" kern="1200" dirty="0">
              <a:solidFill>
                <a:schemeClr val="bg1"/>
              </a:solidFill>
              <a:effectLst/>
              <a:latin typeface="Trebuchet MS"/>
            </a:rPr>
            <a:t>Public Communications</a:t>
          </a:r>
          <a:endParaRPr lang="en-US" sz="1600" i="0" kern="1200" dirty="0">
            <a:solidFill>
              <a:schemeClr val="bg1"/>
            </a:solidFill>
            <a:latin typeface="Trebuchet MS"/>
            <a:cs typeface="Arial"/>
          </a:endParaRPr>
        </a:p>
      </dsp:txBody>
      <dsp:txXfrm>
        <a:off x="486792" y="2778429"/>
        <a:ext cx="6538400" cy="319654"/>
      </dsp:txXfrm>
    </dsp:sp>
    <dsp:sp modelId="{7FC3E342-F05D-4465-B8ED-DAEF75CF72BE}">
      <dsp:nvSpPr>
        <dsp:cNvPr id="0" name=""/>
        <dsp:cNvSpPr/>
      </dsp:nvSpPr>
      <dsp:spPr>
        <a:xfrm>
          <a:off x="0" y="3973976"/>
          <a:ext cx="9389980" cy="793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8767" tIns="249936" rIns="728767" bIns="113792" numCol="1" spcCol="1270" anchor="t" anchorCtr="0">
          <a:noAutofit/>
        </a:bodyPr>
        <a:lstStyle/>
        <a:p>
          <a:pPr marL="171450" lvl="1" indent="-171450" algn="l" defTabSz="711200">
            <a:lnSpc>
              <a:spcPct val="90000"/>
            </a:lnSpc>
            <a:spcBef>
              <a:spcPct val="0"/>
            </a:spcBef>
            <a:spcAft>
              <a:spcPct val="15000"/>
            </a:spcAft>
            <a:buChar char="•"/>
          </a:pPr>
          <a:r>
            <a:rPr lang="en-US" sz="1600" b="0" i="0" u="none" strike="noStrike" kern="1200" dirty="0">
              <a:solidFill>
                <a:srgbClr val="3D3D3D"/>
              </a:solidFill>
              <a:effectLst/>
              <a:latin typeface="Trebuchet MS" panose="020B0603020202020204"/>
            </a:rPr>
            <a:t>For both emissions limits and ambient air quality standards; requires specificity, comprehensiveness, and representativeness</a:t>
          </a:r>
          <a:endParaRPr lang="en-US" sz="1600" kern="1200" dirty="0">
            <a:latin typeface="Trebuchet MS" panose="020B0603020202020204"/>
          </a:endParaRPr>
        </a:p>
      </dsp:txBody>
      <dsp:txXfrm>
        <a:off x="0" y="3973976"/>
        <a:ext cx="9389980" cy="793800"/>
      </dsp:txXfrm>
    </dsp:sp>
    <dsp:sp modelId="{3338E11D-F7BC-4140-B9C2-2946790A3B93}">
      <dsp:nvSpPr>
        <dsp:cNvPr id="0" name=""/>
        <dsp:cNvSpPr/>
      </dsp:nvSpPr>
      <dsp:spPr>
        <a:xfrm>
          <a:off x="469499" y="3796856"/>
          <a:ext cx="6572986"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443" tIns="0" rIns="248443" bIns="0" numCol="1" spcCol="1270" anchor="ctr" anchorCtr="0">
          <a:noAutofit/>
        </a:bodyPr>
        <a:lstStyle/>
        <a:p>
          <a:pPr marL="0" lvl="0" indent="0" algn="l" defTabSz="711200">
            <a:lnSpc>
              <a:spcPct val="90000"/>
            </a:lnSpc>
            <a:spcBef>
              <a:spcPct val="0"/>
            </a:spcBef>
            <a:spcAft>
              <a:spcPct val="35000"/>
            </a:spcAft>
            <a:buNone/>
          </a:pPr>
          <a:r>
            <a:rPr lang="en-US" sz="1600" b="1" i="0" u="none" strike="noStrike" kern="1200" dirty="0">
              <a:solidFill>
                <a:schemeClr val="bg1"/>
              </a:solidFill>
              <a:effectLst/>
              <a:latin typeface="Trebuchet MS"/>
            </a:rPr>
            <a:t>Fit for Regulatory Determinations</a:t>
          </a:r>
          <a:endParaRPr lang="en-US" sz="1600" i="0" kern="1200" dirty="0">
            <a:solidFill>
              <a:schemeClr val="bg1"/>
            </a:solidFill>
            <a:latin typeface="Trebuchet MS"/>
          </a:endParaRPr>
        </a:p>
      </dsp:txBody>
      <dsp:txXfrm>
        <a:off x="486792" y="3814149"/>
        <a:ext cx="6538400"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FA473-9B96-4575-88C8-5D13937FF9D1}">
      <dsp:nvSpPr>
        <dsp:cNvPr id="0" name=""/>
        <dsp:cNvSpPr/>
      </dsp:nvSpPr>
      <dsp:spPr>
        <a:xfrm>
          <a:off x="2540" y="1080267"/>
          <a:ext cx="2476500" cy="80598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0" i="0" u="none" strike="noStrike" kern="1200" dirty="0">
              <a:solidFill>
                <a:schemeClr val="bg1"/>
              </a:solidFill>
              <a:effectLst/>
              <a:latin typeface="Trebuchet MS"/>
            </a:rPr>
            <a:t>Policy and decision makers</a:t>
          </a:r>
          <a:r>
            <a:rPr lang="en-US" sz="2300" b="0" i="0" kern="1200" dirty="0">
              <a:solidFill>
                <a:schemeClr val="bg1"/>
              </a:solidFill>
              <a:effectLst/>
              <a:latin typeface="Trebuchet MS"/>
            </a:rPr>
            <a:t>​</a:t>
          </a:r>
          <a:endParaRPr lang="en-US" sz="2300" kern="1200" dirty="0">
            <a:solidFill>
              <a:schemeClr val="bg1"/>
            </a:solidFill>
            <a:latin typeface="Trebuchet MS"/>
          </a:endParaRPr>
        </a:p>
      </dsp:txBody>
      <dsp:txXfrm>
        <a:off x="2540" y="1080267"/>
        <a:ext cx="2476500" cy="805987"/>
      </dsp:txXfrm>
    </dsp:sp>
    <dsp:sp modelId="{41E9B94E-AD97-41F3-A058-1DC8169989D8}">
      <dsp:nvSpPr>
        <dsp:cNvPr id="0" name=""/>
        <dsp:cNvSpPr/>
      </dsp:nvSpPr>
      <dsp:spPr>
        <a:xfrm>
          <a:off x="2540" y="1886255"/>
          <a:ext cx="2476500" cy="161783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u="none" strike="noStrike" kern="1200" dirty="0">
              <a:solidFill>
                <a:srgbClr val="3D3D3D"/>
              </a:solidFill>
              <a:effectLst/>
              <a:latin typeface="Trebuchet MS"/>
            </a:rPr>
            <a:t>Analysts</a:t>
          </a:r>
          <a:r>
            <a:rPr lang="en-US" sz="2300" b="0" i="0" kern="1200" dirty="0">
              <a:solidFill>
                <a:srgbClr val="000000"/>
              </a:solidFill>
              <a:effectLst/>
              <a:latin typeface="Trebuchet MS"/>
            </a:rPr>
            <a:t>​</a:t>
          </a:r>
        </a:p>
        <a:p>
          <a:pPr marL="228600" lvl="1" indent="-228600" algn="l" defTabSz="1022350">
            <a:lnSpc>
              <a:spcPct val="90000"/>
            </a:lnSpc>
            <a:spcBef>
              <a:spcPct val="0"/>
            </a:spcBef>
            <a:spcAft>
              <a:spcPct val="15000"/>
            </a:spcAft>
            <a:buChar char="•"/>
          </a:pPr>
          <a:r>
            <a:rPr lang="en-US" sz="2300" b="0" i="0" u="none" strike="noStrike" kern="1200" dirty="0">
              <a:solidFill>
                <a:srgbClr val="3D3D3D"/>
              </a:solidFill>
              <a:effectLst/>
              <a:latin typeface="Trebuchet MS"/>
            </a:rPr>
            <a:t>Quality assurance </a:t>
          </a:r>
          <a:r>
            <a:rPr lang="en-US" sz="2300" b="0" i="0" kern="1200" dirty="0">
              <a:solidFill>
                <a:srgbClr val="000000"/>
              </a:solidFill>
              <a:effectLst/>
              <a:latin typeface="Trebuchet MS"/>
            </a:rPr>
            <a:t>​</a:t>
          </a:r>
        </a:p>
      </dsp:txBody>
      <dsp:txXfrm>
        <a:off x="2540" y="1886255"/>
        <a:ext cx="2476500" cy="1617834"/>
      </dsp:txXfrm>
    </dsp:sp>
    <dsp:sp modelId="{FB95972F-DA4E-48D1-BBC5-FEF757B428E5}">
      <dsp:nvSpPr>
        <dsp:cNvPr id="0" name=""/>
        <dsp:cNvSpPr/>
      </dsp:nvSpPr>
      <dsp:spPr>
        <a:xfrm>
          <a:off x="2825750" y="1080267"/>
          <a:ext cx="2476500" cy="80598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0" i="0" kern="1200" dirty="0">
              <a:solidFill>
                <a:schemeClr val="bg1"/>
              </a:solidFill>
              <a:effectLst/>
              <a:latin typeface="Trebuchet MS"/>
            </a:rPr>
            <a:t>Institutions and Organizers​</a:t>
          </a:r>
        </a:p>
      </dsp:txBody>
      <dsp:txXfrm>
        <a:off x="2825750" y="1080267"/>
        <a:ext cx="2476500" cy="805987"/>
      </dsp:txXfrm>
    </dsp:sp>
    <dsp:sp modelId="{942F003F-8351-4016-B596-AF9846BB93BB}">
      <dsp:nvSpPr>
        <dsp:cNvPr id="0" name=""/>
        <dsp:cNvSpPr/>
      </dsp:nvSpPr>
      <dsp:spPr>
        <a:xfrm>
          <a:off x="2825750" y="1886255"/>
          <a:ext cx="2476500" cy="161783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u="none" strike="noStrike" kern="1200" dirty="0">
              <a:solidFill>
                <a:schemeClr val="tx1">
                  <a:lumMod val="75000"/>
                  <a:lumOff val="25000"/>
                </a:schemeClr>
              </a:solidFill>
              <a:effectLst/>
              <a:latin typeface="Trebuchet MS" panose="020B0603020202020204" pitchFamily="34" charset="0"/>
            </a:rPr>
            <a:t>Schools</a:t>
          </a:r>
          <a:r>
            <a:rPr lang="en-US" sz="2300" b="0" i="0" kern="1200" dirty="0">
              <a:solidFill>
                <a:schemeClr val="tx1">
                  <a:lumMod val="75000"/>
                  <a:lumOff val="25000"/>
                </a:schemeClr>
              </a:solidFill>
              <a:effectLst/>
              <a:latin typeface="Trebuchet MS" panose="020B0603020202020204" pitchFamily="34" charset="0"/>
            </a:rPr>
            <a:t>​</a:t>
          </a:r>
        </a:p>
        <a:p>
          <a:pPr marL="228600" lvl="1" indent="-228600" algn="l" defTabSz="1022350">
            <a:lnSpc>
              <a:spcPct val="90000"/>
            </a:lnSpc>
            <a:spcBef>
              <a:spcPct val="0"/>
            </a:spcBef>
            <a:spcAft>
              <a:spcPct val="15000"/>
            </a:spcAft>
            <a:buChar char="•"/>
          </a:pPr>
          <a:r>
            <a:rPr lang="en-US" sz="2300" b="0" i="0" kern="1200" dirty="0">
              <a:solidFill>
                <a:schemeClr val="tx1">
                  <a:lumMod val="75000"/>
                  <a:lumOff val="25000"/>
                </a:schemeClr>
              </a:solidFill>
              <a:effectLst/>
              <a:latin typeface="Trebuchet MS" panose="020B0603020202020204" pitchFamily="34" charset="0"/>
            </a:rPr>
            <a:t>Cancellation of outdoor events</a:t>
          </a:r>
        </a:p>
      </dsp:txBody>
      <dsp:txXfrm>
        <a:off x="2825750" y="1886255"/>
        <a:ext cx="2476500" cy="1617834"/>
      </dsp:txXfrm>
    </dsp:sp>
    <dsp:sp modelId="{D2F3FF31-A66D-4212-AD67-024343404628}">
      <dsp:nvSpPr>
        <dsp:cNvPr id="0" name=""/>
        <dsp:cNvSpPr/>
      </dsp:nvSpPr>
      <dsp:spPr>
        <a:xfrm>
          <a:off x="5648960" y="1080267"/>
          <a:ext cx="2476500" cy="80598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Government officials​</a:t>
          </a:r>
        </a:p>
      </dsp:txBody>
      <dsp:txXfrm>
        <a:off x="5648960" y="1080267"/>
        <a:ext cx="2476500" cy="805987"/>
      </dsp:txXfrm>
    </dsp:sp>
    <dsp:sp modelId="{2BD7C5C4-75BF-4468-8B05-281865300B86}">
      <dsp:nvSpPr>
        <dsp:cNvPr id="0" name=""/>
        <dsp:cNvSpPr/>
      </dsp:nvSpPr>
      <dsp:spPr>
        <a:xfrm>
          <a:off x="5648960" y="1886255"/>
          <a:ext cx="2476500" cy="161783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rgbClr val="3D3D3D"/>
              </a:solidFill>
            </a:rPr>
            <a:t>Regulatory decisions</a:t>
          </a:r>
          <a:r>
            <a:rPr lang="en-US" sz="2300" kern="1200" dirty="0">
              <a:solidFill>
                <a:srgbClr val="000000"/>
              </a:solidFill>
            </a:rPr>
            <a:t>​</a:t>
          </a:r>
        </a:p>
      </dsp:txBody>
      <dsp:txXfrm>
        <a:off x="5648960" y="1886255"/>
        <a:ext cx="2476500" cy="161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0C186-0E16-4851-A28D-CFEC28B619D2}">
      <dsp:nvSpPr>
        <dsp:cNvPr id="0" name=""/>
        <dsp:cNvSpPr/>
      </dsp:nvSpPr>
      <dsp:spPr>
        <a:xfrm>
          <a:off x="2540" y="1495696"/>
          <a:ext cx="2476500" cy="81046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Industries​</a:t>
          </a:r>
        </a:p>
      </dsp:txBody>
      <dsp:txXfrm>
        <a:off x="2540" y="1495696"/>
        <a:ext cx="2476500" cy="810468"/>
      </dsp:txXfrm>
    </dsp:sp>
    <dsp:sp modelId="{BEA81364-4AE1-44CE-82B5-1F3A924C6D93}">
      <dsp:nvSpPr>
        <dsp:cNvPr id="0" name=""/>
        <dsp:cNvSpPr/>
      </dsp:nvSpPr>
      <dsp:spPr>
        <a:xfrm>
          <a:off x="2540" y="2306165"/>
          <a:ext cx="2476500" cy="16168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latin typeface="Trebuchet MS" panose="020B0603020202020204"/>
            </a:rPr>
            <a:t>Emissions decisions</a:t>
          </a:r>
        </a:p>
      </dsp:txBody>
      <dsp:txXfrm>
        <a:off x="2540" y="2306165"/>
        <a:ext cx="2476500" cy="1616804"/>
      </dsp:txXfrm>
    </dsp:sp>
    <dsp:sp modelId="{4D415F63-E349-4899-8CC9-E2D442485B5B}">
      <dsp:nvSpPr>
        <dsp:cNvPr id="0" name=""/>
        <dsp:cNvSpPr/>
      </dsp:nvSpPr>
      <dsp:spPr>
        <a:xfrm>
          <a:off x="2825750" y="1495696"/>
          <a:ext cx="2476500" cy="81046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Academics and researchers​</a:t>
          </a:r>
        </a:p>
      </dsp:txBody>
      <dsp:txXfrm>
        <a:off x="2825750" y="1495696"/>
        <a:ext cx="2476500" cy="810468"/>
      </dsp:txXfrm>
    </dsp:sp>
    <dsp:sp modelId="{659EBEB0-450D-4576-AFAA-A171EC565C8D}">
      <dsp:nvSpPr>
        <dsp:cNvPr id="0" name=""/>
        <dsp:cNvSpPr/>
      </dsp:nvSpPr>
      <dsp:spPr>
        <a:xfrm>
          <a:off x="2825750" y="2306165"/>
          <a:ext cx="2476500" cy="16168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0000"/>
              </a:solidFill>
            </a:rPr>
            <a:t>Collaboration</a:t>
          </a:r>
        </a:p>
      </dsp:txBody>
      <dsp:txXfrm>
        <a:off x="2825750" y="2306165"/>
        <a:ext cx="2476500" cy="1616804"/>
      </dsp:txXfrm>
    </dsp:sp>
    <dsp:sp modelId="{D54E7C62-0544-43B2-834F-E95B6CC74601}">
      <dsp:nvSpPr>
        <dsp:cNvPr id="0" name=""/>
        <dsp:cNvSpPr/>
      </dsp:nvSpPr>
      <dsp:spPr>
        <a:xfrm>
          <a:off x="5648960" y="1495696"/>
          <a:ext cx="2476500" cy="81046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Communication with public</a:t>
          </a:r>
        </a:p>
      </dsp:txBody>
      <dsp:txXfrm>
        <a:off x="5648960" y="1495696"/>
        <a:ext cx="2476500" cy="810468"/>
      </dsp:txXfrm>
    </dsp:sp>
    <dsp:sp modelId="{80B31F39-B8F5-4E43-8DE0-84C955884E3B}">
      <dsp:nvSpPr>
        <dsp:cNvPr id="0" name=""/>
        <dsp:cNvSpPr/>
      </dsp:nvSpPr>
      <dsp:spPr>
        <a:xfrm>
          <a:off x="5648960" y="2306165"/>
          <a:ext cx="2476500" cy="16168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0000"/>
              </a:solidFill>
            </a:rPr>
            <a:t>People with sensitivity/health conditions</a:t>
          </a:r>
        </a:p>
        <a:p>
          <a:pPr marL="171450" lvl="1" indent="-171450" algn="l" defTabSz="844550">
            <a:lnSpc>
              <a:spcPct val="90000"/>
            </a:lnSpc>
            <a:spcBef>
              <a:spcPct val="0"/>
            </a:spcBef>
            <a:spcAft>
              <a:spcPct val="15000"/>
            </a:spcAft>
            <a:buChar char="•"/>
          </a:pPr>
          <a:r>
            <a:rPr lang="en-US" sz="1900" kern="1200" dirty="0">
              <a:solidFill>
                <a:srgbClr val="000000"/>
              </a:solidFill>
            </a:rPr>
            <a:t>Physicians</a:t>
          </a:r>
        </a:p>
        <a:p>
          <a:pPr marL="171450" lvl="1" indent="-171450" algn="l" defTabSz="844550">
            <a:lnSpc>
              <a:spcPct val="90000"/>
            </a:lnSpc>
            <a:spcBef>
              <a:spcPct val="0"/>
            </a:spcBef>
            <a:spcAft>
              <a:spcPct val="15000"/>
            </a:spcAft>
            <a:buChar char="•"/>
          </a:pPr>
          <a:r>
            <a:rPr lang="en-US" sz="1900" kern="1200" dirty="0">
              <a:solidFill>
                <a:srgbClr val="000000"/>
              </a:solidFill>
            </a:rPr>
            <a:t>Journalists/media</a:t>
          </a:r>
        </a:p>
      </dsp:txBody>
      <dsp:txXfrm>
        <a:off x="5648960" y="2306165"/>
        <a:ext cx="2476500" cy="1616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9FD1E-32D3-47C2-BA08-FC425C9C9AF4}">
      <dsp:nvSpPr>
        <dsp:cNvPr id="0" name=""/>
        <dsp:cNvSpPr/>
      </dsp:nvSpPr>
      <dsp:spPr>
        <a:xfrm>
          <a:off x="2810225" y="2041096"/>
          <a:ext cx="2594322" cy="2244194"/>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Data Quality</a:t>
          </a:r>
        </a:p>
      </dsp:txBody>
      <dsp:txXfrm>
        <a:off x="3240141" y="2412990"/>
        <a:ext cx="1734490" cy="1500406"/>
      </dsp:txXfrm>
    </dsp:sp>
    <dsp:sp modelId="{56E639B9-8CC3-4556-8792-B0DE8F9C9085}">
      <dsp:nvSpPr>
        <dsp:cNvPr id="0" name=""/>
        <dsp:cNvSpPr/>
      </dsp:nvSpPr>
      <dsp:spPr>
        <a:xfrm>
          <a:off x="4434770" y="967401"/>
          <a:ext cx="978830" cy="843391"/>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9B7D3E26-F15F-48A9-A588-33BDB44CC6AB}">
      <dsp:nvSpPr>
        <dsp:cNvPr id="0" name=""/>
        <dsp:cNvSpPr/>
      </dsp:nvSpPr>
      <dsp:spPr>
        <a:xfrm>
          <a:off x="3049200" y="0"/>
          <a:ext cx="2126029" cy="1839265"/>
        </a:xfrm>
        <a:prstGeom prst="hexagon">
          <a:avLst>
            <a:gd name="adj" fmla="val 2857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Completeness</a:t>
          </a:r>
        </a:p>
      </dsp:txBody>
      <dsp:txXfrm>
        <a:off x="3401528" y="304805"/>
        <a:ext cx="1421373" cy="1229655"/>
      </dsp:txXfrm>
    </dsp:sp>
    <dsp:sp modelId="{05AF505D-2D9D-43F2-8D77-D07454A0710D}">
      <dsp:nvSpPr>
        <dsp:cNvPr id="0" name=""/>
        <dsp:cNvSpPr/>
      </dsp:nvSpPr>
      <dsp:spPr>
        <a:xfrm>
          <a:off x="5577141" y="2544095"/>
          <a:ext cx="978830" cy="843391"/>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378CE40E-B2C2-4FBB-A5D3-A2BF9F735522}">
      <dsp:nvSpPr>
        <dsp:cNvPr id="0" name=""/>
        <dsp:cNvSpPr/>
      </dsp:nvSpPr>
      <dsp:spPr>
        <a:xfrm>
          <a:off x="4999016" y="1131271"/>
          <a:ext cx="2126029" cy="1839265"/>
        </a:xfrm>
        <a:prstGeom prst="hexagon">
          <a:avLst>
            <a:gd name="adj" fmla="val 2857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Timeliness</a:t>
          </a:r>
        </a:p>
      </dsp:txBody>
      <dsp:txXfrm>
        <a:off x="5351344" y="1436076"/>
        <a:ext cx="1421373" cy="1229655"/>
      </dsp:txXfrm>
    </dsp:sp>
    <dsp:sp modelId="{0580BD79-163A-44D9-8CA1-2F778F3CAE3A}">
      <dsp:nvSpPr>
        <dsp:cNvPr id="0" name=""/>
        <dsp:cNvSpPr/>
      </dsp:nvSpPr>
      <dsp:spPr>
        <a:xfrm>
          <a:off x="4783576" y="4323886"/>
          <a:ext cx="978830" cy="843391"/>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B7BA2D7E-CC76-4147-86F0-9DE8F28AFC20}">
      <dsp:nvSpPr>
        <dsp:cNvPr id="0" name=""/>
        <dsp:cNvSpPr/>
      </dsp:nvSpPr>
      <dsp:spPr>
        <a:xfrm>
          <a:off x="4999016" y="3355219"/>
          <a:ext cx="2126029" cy="1839265"/>
        </a:xfrm>
        <a:prstGeom prst="hexagon">
          <a:avLst>
            <a:gd name="adj" fmla="val 2857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Validity</a:t>
          </a:r>
        </a:p>
      </dsp:txBody>
      <dsp:txXfrm>
        <a:off x="5351344" y="3660024"/>
        <a:ext cx="1421373" cy="1229655"/>
      </dsp:txXfrm>
    </dsp:sp>
    <dsp:sp modelId="{37E6305E-761C-4203-BFA1-1FC5438906FE}">
      <dsp:nvSpPr>
        <dsp:cNvPr id="0" name=""/>
        <dsp:cNvSpPr/>
      </dsp:nvSpPr>
      <dsp:spPr>
        <a:xfrm>
          <a:off x="2815053" y="4508635"/>
          <a:ext cx="978830" cy="843391"/>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81CE5135-87C6-41D0-A375-08F73045AD08}">
      <dsp:nvSpPr>
        <dsp:cNvPr id="0" name=""/>
        <dsp:cNvSpPr/>
      </dsp:nvSpPr>
      <dsp:spPr>
        <a:xfrm>
          <a:off x="3049200" y="4487755"/>
          <a:ext cx="2126029" cy="1839265"/>
        </a:xfrm>
        <a:prstGeom prst="hexagon">
          <a:avLst>
            <a:gd name="adj" fmla="val 2857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Reliability</a:t>
          </a:r>
        </a:p>
      </dsp:txBody>
      <dsp:txXfrm>
        <a:off x="3401528" y="4792560"/>
        <a:ext cx="1421373" cy="1229655"/>
      </dsp:txXfrm>
    </dsp:sp>
    <dsp:sp modelId="{9BC5A507-A3E1-4970-A417-094E86B042B9}">
      <dsp:nvSpPr>
        <dsp:cNvPr id="0" name=""/>
        <dsp:cNvSpPr/>
      </dsp:nvSpPr>
      <dsp:spPr>
        <a:xfrm>
          <a:off x="1653974" y="2932574"/>
          <a:ext cx="978830" cy="843391"/>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3DF930CF-CA4C-4474-AC43-F1B9C0A60BEC}">
      <dsp:nvSpPr>
        <dsp:cNvPr id="0" name=""/>
        <dsp:cNvSpPr/>
      </dsp:nvSpPr>
      <dsp:spPr>
        <a:xfrm>
          <a:off x="1090332" y="3356484"/>
          <a:ext cx="2126029" cy="1839265"/>
        </a:xfrm>
        <a:prstGeom prst="hexagon">
          <a:avLst>
            <a:gd name="adj" fmla="val 2857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Accuracy</a:t>
          </a:r>
        </a:p>
      </dsp:txBody>
      <dsp:txXfrm>
        <a:off x="1442660" y="3661289"/>
        <a:ext cx="1421373" cy="1229655"/>
      </dsp:txXfrm>
    </dsp:sp>
    <dsp:sp modelId="{AE4DACB4-7DBD-4CFD-B114-B38F2AADC91C}">
      <dsp:nvSpPr>
        <dsp:cNvPr id="0" name=""/>
        <dsp:cNvSpPr/>
      </dsp:nvSpPr>
      <dsp:spPr>
        <a:xfrm>
          <a:off x="1090332" y="1128740"/>
          <a:ext cx="2126029" cy="1839265"/>
        </a:xfrm>
        <a:prstGeom prst="hexagon">
          <a:avLst>
            <a:gd name="adj" fmla="val 28570"/>
            <a:gd name="vf" fmla="val 115470"/>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Consistency</a:t>
          </a:r>
        </a:p>
      </dsp:txBody>
      <dsp:txXfrm>
        <a:off x="1442660" y="1433545"/>
        <a:ext cx="1421373" cy="1229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46CE-7E58-432B-9AC4-DF355235FC06}">
      <dsp:nvSpPr>
        <dsp:cNvPr id="0" name=""/>
        <dsp:cNvSpPr/>
      </dsp:nvSpPr>
      <dsp:spPr>
        <a:xfrm>
          <a:off x="0" y="1973"/>
          <a:ext cx="9920893" cy="1000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E87143-7AE8-4028-9CCF-64CFB0DBD653}">
      <dsp:nvSpPr>
        <dsp:cNvPr id="0" name=""/>
        <dsp:cNvSpPr/>
      </dsp:nvSpPr>
      <dsp:spPr>
        <a:xfrm>
          <a:off x="302532" y="226997"/>
          <a:ext cx="550059" cy="5500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5CBB2-6F68-42B3-B23F-893E069B6AB5}">
      <dsp:nvSpPr>
        <dsp:cNvPr id="0" name=""/>
        <dsp:cNvSpPr/>
      </dsp:nvSpPr>
      <dsp:spPr>
        <a:xfrm>
          <a:off x="1155125" y="1973"/>
          <a:ext cx="8765767" cy="100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45" tIns="105845" rIns="105845" bIns="105845" numCol="1" spcCol="1270" anchor="ctr" anchorCtr="0">
          <a:noAutofit/>
        </a:bodyPr>
        <a:lstStyle/>
        <a:p>
          <a:pPr marL="0" lvl="0" indent="0" algn="l" defTabSz="755650">
            <a:lnSpc>
              <a:spcPct val="100000"/>
            </a:lnSpc>
            <a:spcBef>
              <a:spcPct val="0"/>
            </a:spcBef>
            <a:spcAft>
              <a:spcPct val="35000"/>
            </a:spcAft>
            <a:buNone/>
          </a:pPr>
          <a:r>
            <a:rPr lang="en-US" sz="1700" b="0" kern="1200" dirty="0"/>
            <a:t>Validation is confirmation through objective evidence (i.e., data have passed quality control checks, instruments have passed audits, and the data appear reasonable)</a:t>
          </a:r>
        </a:p>
      </dsp:txBody>
      <dsp:txXfrm>
        <a:off x="1155125" y="1973"/>
        <a:ext cx="8765767" cy="1000108"/>
      </dsp:txXfrm>
    </dsp:sp>
    <dsp:sp modelId="{84622A31-EE8F-4E62-A3FE-A515F647345B}">
      <dsp:nvSpPr>
        <dsp:cNvPr id="0" name=""/>
        <dsp:cNvSpPr/>
      </dsp:nvSpPr>
      <dsp:spPr>
        <a:xfrm>
          <a:off x="0" y="1252109"/>
          <a:ext cx="9920893" cy="1000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AC8AA-C0AE-4662-866F-664317913B1B}">
      <dsp:nvSpPr>
        <dsp:cNvPr id="0" name=""/>
        <dsp:cNvSpPr/>
      </dsp:nvSpPr>
      <dsp:spPr>
        <a:xfrm>
          <a:off x="302532" y="1477133"/>
          <a:ext cx="550059" cy="5500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850D1-4EA0-4891-90CC-01BE1C9DB75B}">
      <dsp:nvSpPr>
        <dsp:cNvPr id="0" name=""/>
        <dsp:cNvSpPr/>
      </dsp:nvSpPr>
      <dsp:spPr>
        <a:xfrm>
          <a:off x="1155125" y="1252109"/>
          <a:ext cx="8765767" cy="100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45" tIns="105845" rIns="105845" bIns="105845" numCol="1" spcCol="1270" anchor="ctr" anchorCtr="0">
          <a:noAutofit/>
        </a:bodyPr>
        <a:lstStyle/>
        <a:p>
          <a:pPr marL="0" lvl="0" indent="0" algn="l" defTabSz="755650">
            <a:lnSpc>
              <a:spcPct val="100000"/>
            </a:lnSpc>
            <a:spcBef>
              <a:spcPct val="0"/>
            </a:spcBef>
            <a:spcAft>
              <a:spcPct val="35000"/>
            </a:spcAft>
            <a:buNone/>
          </a:pPr>
          <a:r>
            <a:rPr lang="en-US" sz="1700" b="0" kern="1200"/>
            <a:t>Validating data as soon after collection as practical reduces effort and minimizes data loss</a:t>
          </a:r>
          <a:endParaRPr lang="en-US" sz="1700" b="0" kern="1200" dirty="0"/>
        </a:p>
      </dsp:txBody>
      <dsp:txXfrm>
        <a:off x="1155125" y="1252109"/>
        <a:ext cx="8765767" cy="1000108"/>
      </dsp:txXfrm>
    </dsp:sp>
    <dsp:sp modelId="{01450899-3D49-4143-AE17-ABE43B34C5C1}">
      <dsp:nvSpPr>
        <dsp:cNvPr id="0" name=""/>
        <dsp:cNvSpPr/>
      </dsp:nvSpPr>
      <dsp:spPr>
        <a:xfrm>
          <a:off x="0" y="2502245"/>
          <a:ext cx="9920893" cy="1000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B47E3-4CB9-4386-8F48-C5B5F49AA4BE}">
      <dsp:nvSpPr>
        <dsp:cNvPr id="0" name=""/>
        <dsp:cNvSpPr/>
      </dsp:nvSpPr>
      <dsp:spPr>
        <a:xfrm>
          <a:off x="302532" y="2727269"/>
          <a:ext cx="550059" cy="5500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0E902-43FF-4203-A80C-55EE27751466}">
      <dsp:nvSpPr>
        <dsp:cNvPr id="0" name=""/>
        <dsp:cNvSpPr/>
      </dsp:nvSpPr>
      <dsp:spPr>
        <a:xfrm>
          <a:off x="1155125" y="2502245"/>
          <a:ext cx="8765767" cy="100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45" tIns="105845" rIns="105845" bIns="105845" numCol="1" spcCol="1270" anchor="ctr" anchorCtr="0">
          <a:noAutofit/>
        </a:bodyPr>
        <a:lstStyle/>
        <a:p>
          <a:pPr marL="0" lvl="0" indent="0" algn="l" defTabSz="755650">
            <a:lnSpc>
              <a:spcPct val="100000"/>
            </a:lnSpc>
            <a:spcBef>
              <a:spcPct val="0"/>
            </a:spcBef>
            <a:spcAft>
              <a:spcPct val="35000"/>
            </a:spcAft>
            <a:buNone/>
          </a:pPr>
          <a:r>
            <a:rPr lang="en-US" sz="1700" b="0" kern="1200"/>
            <a:t>Accurate information helps you respond to community concerns</a:t>
          </a:r>
          <a:endParaRPr lang="en-US" sz="1700" b="0" kern="1200" dirty="0"/>
        </a:p>
      </dsp:txBody>
      <dsp:txXfrm>
        <a:off x="1155125" y="2502245"/>
        <a:ext cx="8765767" cy="1000108"/>
      </dsp:txXfrm>
    </dsp:sp>
    <dsp:sp modelId="{1CA950D9-12B3-4363-AC4A-4A290E14D96F}">
      <dsp:nvSpPr>
        <dsp:cNvPr id="0" name=""/>
        <dsp:cNvSpPr/>
      </dsp:nvSpPr>
      <dsp:spPr>
        <a:xfrm>
          <a:off x="0" y="3752380"/>
          <a:ext cx="9920893" cy="1000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C9839-B77E-4149-85DD-B1E68B029004}">
      <dsp:nvSpPr>
        <dsp:cNvPr id="0" name=""/>
        <dsp:cNvSpPr/>
      </dsp:nvSpPr>
      <dsp:spPr>
        <a:xfrm>
          <a:off x="302532" y="3977405"/>
          <a:ext cx="550059" cy="5500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82412E-0240-4DC0-BA1E-17C221C4AE1E}">
      <dsp:nvSpPr>
        <dsp:cNvPr id="0" name=""/>
        <dsp:cNvSpPr/>
      </dsp:nvSpPr>
      <dsp:spPr>
        <a:xfrm>
          <a:off x="1155125" y="3752380"/>
          <a:ext cx="8765767" cy="100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45" tIns="105845" rIns="105845" bIns="105845" numCol="1" spcCol="1270" anchor="ctr" anchorCtr="0">
          <a:noAutofit/>
        </a:bodyPr>
        <a:lstStyle/>
        <a:p>
          <a:pPr marL="0" lvl="0" indent="0" algn="l" defTabSz="755650">
            <a:lnSpc>
              <a:spcPct val="100000"/>
            </a:lnSpc>
            <a:spcBef>
              <a:spcPct val="0"/>
            </a:spcBef>
            <a:spcAft>
              <a:spcPct val="35000"/>
            </a:spcAft>
            <a:buNone/>
          </a:pPr>
          <a:r>
            <a:rPr lang="en-US" sz="1700" b="0" kern="1200" dirty="0"/>
            <a:t>Serious errors in data analysis and modeling (and subsequent policy development) can be caused by erroneous data values</a:t>
          </a:r>
        </a:p>
      </dsp:txBody>
      <dsp:txXfrm>
        <a:off x="1155125" y="3752380"/>
        <a:ext cx="8765767" cy="1000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EBB63-1FDF-4B80-9C20-CF54AAD7BA5F}">
      <dsp:nvSpPr>
        <dsp:cNvPr id="0" name=""/>
        <dsp:cNvSpPr/>
      </dsp:nvSpPr>
      <dsp:spPr>
        <a:xfrm>
          <a:off x="736" y="175529"/>
          <a:ext cx="2872016" cy="17232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Trebuchet MS" panose="020B0603020202020204"/>
            </a:rPr>
            <a:t>Instrument</a:t>
          </a:r>
          <a:endParaRPr lang="en-US" sz="3600" kern="1200" dirty="0"/>
        </a:p>
      </dsp:txBody>
      <dsp:txXfrm>
        <a:off x="736" y="175529"/>
        <a:ext cx="2872016" cy="1723210"/>
      </dsp:txXfrm>
    </dsp:sp>
    <dsp:sp modelId="{3FCED7A8-1A14-45CF-9654-FB64C225D96A}">
      <dsp:nvSpPr>
        <dsp:cNvPr id="0" name=""/>
        <dsp:cNvSpPr/>
      </dsp:nvSpPr>
      <dsp:spPr>
        <a:xfrm>
          <a:off x="3159954" y="175529"/>
          <a:ext cx="2872016" cy="17232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Trebuchet MS" panose="020B0603020202020204"/>
            </a:rPr>
            <a:t>Environment</a:t>
          </a:r>
          <a:endParaRPr lang="en-US" sz="3600" kern="1200" dirty="0"/>
        </a:p>
      </dsp:txBody>
      <dsp:txXfrm>
        <a:off x="3159954" y="175529"/>
        <a:ext cx="2872016" cy="1723210"/>
      </dsp:txXfrm>
    </dsp:sp>
    <dsp:sp modelId="{3570D929-1A75-46F0-AA1B-EFEB46C22516}">
      <dsp:nvSpPr>
        <dsp:cNvPr id="0" name=""/>
        <dsp:cNvSpPr/>
      </dsp:nvSpPr>
      <dsp:spPr>
        <a:xfrm>
          <a:off x="1580345" y="2185941"/>
          <a:ext cx="2872016" cy="17232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Human error</a:t>
          </a:r>
          <a:endParaRPr lang="en-US" sz="3600" kern="1200" dirty="0"/>
        </a:p>
      </dsp:txBody>
      <dsp:txXfrm>
        <a:off x="1580345" y="2185941"/>
        <a:ext cx="2872016" cy="1723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58D6-2AA9-4311-8971-8EC43CB6064A}">
      <dsp:nvSpPr>
        <dsp:cNvPr id="0" name=""/>
        <dsp:cNvSpPr/>
      </dsp:nvSpPr>
      <dsp:spPr>
        <a:xfrm>
          <a:off x="889362" y="573"/>
          <a:ext cx="2453996" cy="14723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Outliers, negative values</a:t>
          </a:r>
        </a:p>
      </dsp:txBody>
      <dsp:txXfrm>
        <a:off x="889362" y="573"/>
        <a:ext cx="2453996" cy="1472398"/>
      </dsp:txXfrm>
    </dsp:sp>
    <dsp:sp modelId="{A19B9108-9AF6-477A-9076-60AEA47D54DA}">
      <dsp:nvSpPr>
        <dsp:cNvPr id="0" name=""/>
        <dsp:cNvSpPr/>
      </dsp:nvSpPr>
      <dsp:spPr>
        <a:xfrm>
          <a:off x="3588758" y="573"/>
          <a:ext cx="2453996" cy="14723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Magnitude of values</a:t>
          </a:r>
          <a:endParaRPr lang="en-US" sz="2500" kern="1200" dirty="0"/>
        </a:p>
      </dsp:txBody>
      <dsp:txXfrm>
        <a:off x="3588758" y="573"/>
        <a:ext cx="2453996" cy="1472398"/>
      </dsp:txXfrm>
    </dsp:sp>
    <dsp:sp modelId="{7D1E3338-A7B8-468D-8382-EFD272441B6A}">
      <dsp:nvSpPr>
        <dsp:cNvPr id="0" name=""/>
        <dsp:cNvSpPr/>
      </dsp:nvSpPr>
      <dsp:spPr>
        <a:xfrm>
          <a:off x="889362" y="1718370"/>
          <a:ext cx="2453996" cy="14723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Missing data, no signal</a:t>
          </a:r>
          <a:endParaRPr lang="en-US" sz="2500" kern="1200" dirty="0"/>
        </a:p>
      </dsp:txBody>
      <dsp:txXfrm>
        <a:off x="889362" y="1718370"/>
        <a:ext cx="2453996" cy="1472398"/>
      </dsp:txXfrm>
    </dsp:sp>
    <dsp:sp modelId="{30055361-9D53-4086-8BE8-E4D8937CA631}">
      <dsp:nvSpPr>
        <dsp:cNvPr id="0" name=""/>
        <dsp:cNvSpPr/>
      </dsp:nvSpPr>
      <dsp:spPr>
        <a:xfrm>
          <a:off x="3588758" y="1718370"/>
          <a:ext cx="2453996" cy="14723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Flat signal, constant values (“stickiness”)</a:t>
          </a:r>
          <a:endParaRPr lang="en-US" sz="2500" kern="1200" dirty="0"/>
        </a:p>
      </dsp:txBody>
      <dsp:txXfrm>
        <a:off x="3588758" y="1718370"/>
        <a:ext cx="2453996" cy="1472398"/>
      </dsp:txXfrm>
    </dsp:sp>
    <dsp:sp modelId="{568AFB3F-0C34-4D39-B4F2-C7893DE2AA95}">
      <dsp:nvSpPr>
        <dsp:cNvPr id="0" name=""/>
        <dsp:cNvSpPr/>
      </dsp:nvSpPr>
      <dsp:spPr>
        <a:xfrm>
          <a:off x="889362" y="3436168"/>
          <a:ext cx="2453996" cy="14723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Noisy data or rapid changes</a:t>
          </a:r>
          <a:endParaRPr lang="en-US" sz="2500" kern="1200" dirty="0"/>
        </a:p>
      </dsp:txBody>
      <dsp:txXfrm>
        <a:off x="889362" y="3436168"/>
        <a:ext cx="2453996" cy="1472398"/>
      </dsp:txXfrm>
    </dsp:sp>
    <dsp:sp modelId="{296A435E-6A07-49E5-9C73-99104F7334A0}">
      <dsp:nvSpPr>
        <dsp:cNvPr id="0" name=""/>
        <dsp:cNvSpPr/>
      </dsp:nvSpPr>
      <dsp:spPr>
        <a:xfrm>
          <a:off x="3588758" y="3436168"/>
          <a:ext cx="2453996" cy="14723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Drift</a:t>
          </a:r>
          <a:endParaRPr lang="en-US" sz="2500" kern="1200" dirty="0"/>
        </a:p>
      </dsp:txBody>
      <dsp:txXfrm>
        <a:off x="3588758" y="3436168"/>
        <a:ext cx="2453996" cy="1472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788C6-3FA3-4169-90CD-62F09A76FF81}">
      <dsp:nvSpPr>
        <dsp:cNvPr id="0" name=""/>
        <dsp:cNvSpPr/>
      </dsp:nvSpPr>
      <dsp:spPr>
        <a:xfrm>
          <a:off x="3571" y="417525"/>
          <a:ext cx="1561703" cy="9370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Observation</a:t>
          </a:r>
        </a:p>
      </dsp:txBody>
      <dsp:txXfrm>
        <a:off x="31015" y="444969"/>
        <a:ext cx="1506815" cy="882133"/>
      </dsp:txXfrm>
    </dsp:sp>
    <dsp:sp modelId="{C6A0064E-466D-4514-A5C6-048C5EB4939C}">
      <dsp:nvSpPr>
        <dsp:cNvPr id="0" name=""/>
        <dsp:cNvSpPr/>
      </dsp:nvSpPr>
      <dsp:spPr>
        <a:xfrm>
          <a:off x="1721445" y="69238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21445" y="769845"/>
        <a:ext cx="231757" cy="232382"/>
      </dsp:txXfrm>
    </dsp:sp>
    <dsp:sp modelId="{AE29B845-A924-4065-AC82-272470736026}">
      <dsp:nvSpPr>
        <dsp:cNvPr id="0" name=""/>
        <dsp:cNvSpPr/>
      </dsp:nvSpPr>
      <dsp:spPr>
        <a:xfrm>
          <a:off x="2189956" y="417525"/>
          <a:ext cx="1561703" cy="9370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Data</a:t>
          </a:r>
        </a:p>
      </dsp:txBody>
      <dsp:txXfrm>
        <a:off x="2217400" y="444969"/>
        <a:ext cx="1506815" cy="882133"/>
      </dsp:txXfrm>
    </dsp:sp>
    <dsp:sp modelId="{88C5C67E-D72A-44A9-A2BC-5616D24D711A}">
      <dsp:nvSpPr>
        <dsp:cNvPr id="0" name=""/>
        <dsp:cNvSpPr/>
      </dsp:nvSpPr>
      <dsp:spPr>
        <a:xfrm>
          <a:off x="3907829" y="69238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07829" y="769845"/>
        <a:ext cx="231757" cy="232382"/>
      </dsp:txXfrm>
    </dsp:sp>
    <dsp:sp modelId="{76FC76C7-CA52-4485-A387-51187A917126}">
      <dsp:nvSpPr>
        <dsp:cNvPr id="0" name=""/>
        <dsp:cNvSpPr/>
      </dsp:nvSpPr>
      <dsp:spPr>
        <a:xfrm>
          <a:off x="4376340" y="417525"/>
          <a:ext cx="1561703" cy="9370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Information</a:t>
          </a:r>
        </a:p>
      </dsp:txBody>
      <dsp:txXfrm>
        <a:off x="4403784" y="444969"/>
        <a:ext cx="1506815" cy="882133"/>
      </dsp:txXfrm>
    </dsp:sp>
    <dsp:sp modelId="{219CED95-E0AA-4595-A36B-28A31EF595AF}">
      <dsp:nvSpPr>
        <dsp:cNvPr id="0" name=""/>
        <dsp:cNvSpPr/>
      </dsp:nvSpPr>
      <dsp:spPr>
        <a:xfrm>
          <a:off x="6094214" y="69238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94214" y="769845"/>
        <a:ext cx="231757" cy="232382"/>
      </dsp:txXfrm>
    </dsp:sp>
    <dsp:sp modelId="{C99BAFB4-E077-4596-8DD9-CD05B9FBC53F}">
      <dsp:nvSpPr>
        <dsp:cNvPr id="0" name=""/>
        <dsp:cNvSpPr/>
      </dsp:nvSpPr>
      <dsp:spPr>
        <a:xfrm>
          <a:off x="6562724" y="417525"/>
          <a:ext cx="1561703" cy="9370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Action</a:t>
          </a:r>
        </a:p>
      </dsp:txBody>
      <dsp:txXfrm>
        <a:off x="6590168" y="444969"/>
        <a:ext cx="1506815" cy="8821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BA5CB-185D-45E5-9138-49A66A651C37}">
      <dsp:nvSpPr>
        <dsp:cNvPr id="0" name=""/>
        <dsp:cNvSpPr/>
      </dsp:nvSpPr>
      <dsp:spPr>
        <a:xfrm>
          <a:off x="5353483" y="2607692"/>
          <a:ext cx="3187179" cy="3187179"/>
        </a:xfrm>
        <a:prstGeom prst="gear9">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Open, transparent, accessible universal data layer</a:t>
          </a:r>
        </a:p>
      </dsp:txBody>
      <dsp:txXfrm>
        <a:off x="5994248" y="3354273"/>
        <a:ext cx="1905649" cy="1638276"/>
      </dsp:txXfrm>
    </dsp:sp>
    <dsp:sp modelId="{5591699B-F7D3-4E61-B55C-5F5E5BB9A861}">
      <dsp:nvSpPr>
        <dsp:cNvPr id="0" name=""/>
        <dsp:cNvSpPr/>
      </dsp:nvSpPr>
      <dsp:spPr>
        <a:xfrm>
          <a:off x="3499124" y="1854359"/>
          <a:ext cx="2317948" cy="2317948"/>
        </a:xfrm>
        <a:prstGeom prst="gear6">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Disparate public AQ data collected across the world</a:t>
          </a:r>
        </a:p>
      </dsp:txBody>
      <dsp:txXfrm>
        <a:off x="4082674" y="2441436"/>
        <a:ext cx="1150848" cy="1143794"/>
      </dsp:txXfrm>
    </dsp:sp>
    <dsp:sp modelId="{0C6E98DE-5DA9-48AE-8B7D-C57675553AEA}">
      <dsp:nvSpPr>
        <dsp:cNvPr id="0" name=""/>
        <dsp:cNvSpPr/>
      </dsp:nvSpPr>
      <dsp:spPr>
        <a:xfrm rot="20700000">
          <a:off x="4797412" y="255210"/>
          <a:ext cx="2271116" cy="2271116"/>
        </a:xfrm>
        <a:prstGeom prst="gear6">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Ground-truthing low-cost sensors, incorporating data with AOD and forecasting</a:t>
          </a:r>
        </a:p>
      </dsp:txBody>
      <dsp:txXfrm rot="-20700000">
        <a:off x="5295535" y="753333"/>
        <a:ext cx="1274871" cy="1274871"/>
      </dsp:txXfrm>
    </dsp:sp>
    <dsp:sp modelId="{8E9285B1-5618-4504-B089-1ADF04EE423A}">
      <dsp:nvSpPr>
        <dsp:cNvPr id="0" name=""/>
        <dsp:cNvSpPr/>
      </dsp:nvSpPr>
      <dsp:spPr>
        <a:xfrm>
          <a:off x="5126367" y="2116471"/>
          <a:ext cx="4079589" cy="4079589"/>
        </a:xfrm>
        <a:prstGeom prst="circularArrow">
          <a:avLst>
            <a:gd name="adj1" fmla="val 4687"/>
            <a:gd name="adj2" fmla="val 299029"/>
            <a:gd name="adj3" fmla="val 2544610"/>
            <a:gd name="adj4" fmla="val 15801307"/>
            <a:gd name="adj5" fmla="val 5469"/>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333171-069D-4CFE-93A2-B018E29E3D45}">
      <dsp:nvSpPr>
        <dsp:cNvPr id="0" name=""/>
        <dsp:cNvSpPr/>
      </dsp:nvSpPr>
      <dsp:spPr>
        <a:xfrm>
          <a:off x="3088620" y="1334615"/>
          <a:ext cx="2964077" cy="2964077"/>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528656-DBDE-49BD-AB1F-669390C7C760}">
      <dsp:nvSpPr>
        <dsp:cNvPr id="0" name=""/>
        <dsp:cNvSpPr/>
      </dsp:nvSpPr>
      <dsp:spPr>
        <a:xfrm>
          <a:off x="4272080" y="-249117"/>
          <a:ext cx="3195871" cy="3195871"/>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components to a data management system. This includes monitoring stations and instruments, which can have data loggers, cloud services, or this data can be manually uploaded. After the data is obtained, it is processed, checked for QA, and archived. The output of this data can be used by analysts, in real-time notification systems, or accessed through an API. </a:t>
            </a:r>
          </a:p>
        </p:txBody>
      </p:sp>
      <p:sp>
        <p:nvSpPr>
          <p:cNvPr id="4" name="Slide Number Placeholder 3"/>
          <p:cNvSpPr>
            <a:spLocks noGrp="1"/>
          </p:cNvSpPr>
          <p:nvPr>
            <p:ph type="sldNum" sz="quarter" idx="5"/>
          </p:nvPr>
        </p:nvSpPr>
        <p:spPr/>
        <p:txBody>
          <a:bodyPr/>
          <a:lstStyle/>
          <a:p>
            <a:fld id="{9C900A82-9926-4DBA-8BA5-A22EEB8ACF8E}" type="slidenum">
              <a:rPr lang="en-US" smtClean="0"/>
              <a:t>5</a:t>
            </a:fld>
            <a:endParaRPr lang="en-US" dirty="0"/>
          </a:p>
        </p:txBody>
      </p:sp>
    </p:spTree>
    <p:extLst>
      <p:ext uri="{BB962C8B-B14F-4D97-AF65-F5344CB8AC3E}">
        <p14:creationId xmlns:p14="http://schemas.microsoft.com/office/powerpoint/2010/main" val="8512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quality reflects an array of considerations</a:t>
            </a:r>
          </a:p>
          <a:p>
            <a:r>
              <a:rPr lang="en-US" dirty="0"/>
              <a:t>Need to balance timeliness with other objectives</a:t>
            </a:r>
          </a:p>
          <a:p>
            <a:r>
              <a:rPr lang="en-US" dirty="0"/>
              <a:t>Criteria within each objective depend on data quality objectives (DQOs)</a:t>
            </a:r>
          </a:p>
          <a:p>
            <a:pPr lvl="1"/>
            <a:r>
              <a:rPr lang="en-US" dirty="0"/>
              <a:t>e.g., completeness</a:t>
            </a:r>
          </a:p>
          <a:p>
            <a:r>
              <a:rPr lang="en-US" dirty="0"/>
              <a:t>Accuracy vs Validity</a:t>
            </a:r>
          </a:p>
          <a:p>
            <a:r>
              <a:rPr lang="en-US" dirty="0"/>
              <a:t>Accuracy vs. Reliability</a:t>
            </a:r>
          </a:p>
          <a:p>
            <a:r>
              <a:rPr lang="en-US" dirty="0"/>
              <a:t>Consistency vs. Reliability</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15</a:t>
            </a:fld>
            <a:endParaRPr lang="en-US" dirty="0"/>
          </a:p>
        </p:txBody>
      </p:sp>
    </p:spTree>
    <p:extLst>
      <p:ext uri="{BB962C8B-B14F-4D97-AF65-F5344CB8AC3E}">
        <p14:creationId xmlns:p14="http://schemas.microsoft.com/office/powerpoint/2010/main" val="168799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regularly and often!</a:t>
            </a:r>
          </a:p>
          <a:p>
            <a:endParaRPr lang="en-US" dirty="0"/>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22</a:t>
            </a:fld>
            <a:endParaRPr lang="en-US" dirty="0"/>
          </a:p>
        </p:txBody>
      </p:sp>
    </p:spTree>
    <p:extLst>
      <p:ext uri="{BB962C8B-B14F-4D97-AF65-F5344CB8AC3E}">
        <p14:creationId xmlns:p14="http://schemas.microsoft.com/office/powerpoint/2010/main" val="62456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23</a:t>
            </a:fld>
            <a:endParaRPr lang="en-US" dirty="0"/>
          </a:p>
        </p:txBody>
      </p:sp>
    </p:spTree>
    <p:extLst>
      <p:ext uri="{BB962C8B-B14F-4D97-AF65-F5344CB8AC3E}">
        <p14:creationId xmlns:p14="http://schemas.microsoft.com/office/powerpoint/2010/main" val="380807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graphs show examples of things to look out for when visually exploring data for validation. This can include negative values, as well as data gaps, or especially low concentrations.</a:t>
            </a:r>
          </a:p>
        </p:txBody>
      </p:sp>
      <p:sp>
        <p:nvSpPr>
          <p:cNvPr id="4" name="Slide Number Placeholder 3"/>
          <p:cNvSpPr>
            <a:spLocks noGrp="1"/>
          </p:cNvSpPr>
          <p:nvPr>
            <p:ph type="sldNum" sz="quarter" idx="5"/>
          </p:nvPr>
        </p:nvSpPr>
        <p:spPr/>
        <p:txBody>
          <a:bodyPr/>
          <a:lstStyle/>
          <a:p>
            <a:fld id="{9C900A82-9926-4DBA-8BA5-A22EEB8ACF8E}" type="slidenum">
              <a:rPr lang="en-US" smtClean="0"/>
              <a:t>24</a:t>
            </a:fld>
            <a:endParaRPr lang="en-US" dirty="0"/>
          </a:p>
        </p:txBody>
      </p:sp>
    </p:spTree>
    <p:extLst>
      <p:ext uri="{BB962C8B-B14F-4D97-AF65-F5344CB8AC3E}">
        <p14:creationId xmlns:p14="http://schemas.microsoft.com/office/powerpoint/2010/main" val="35712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PM2.5 data over time, with the green boxes showing large gaps in the example data, which is something to look out for in data validation. </a:t>
            </a:r>
          </a:p>
        </p:txBody>
      </p:sp>
      <p:sp>
        <p:nvSpPr>
          <p:cNvPr id="4" name="Slide Number Placeholder 3"/>
          <p:cNvSpPr>
            <a:spLocks noGrp="1"/>
          </p:cNvSpPr>
          <p:nvPr>
            <p:ph type="sldNum" sz="quarter" idx="5"/>
          </p:nvPr>
        </p:nvSpPr>
        <p:spPr/>
        <p:txBody>
          <a:bodyPr/>
          <a:lstStyle/>
          <a:p>
            <a:fld id="{9C900A82-9926-4DBA-8BA5-A22EEB8ACF8E}" type="slidenum">
              <a:rPr lang="en-US" smtClean="0"/>
              <a:t>25</a:t>
            </a:fld>
            <a:endParaRPr lang="en-US" dirty="0"/>
          </a:p>
        </p:txBody>
      </p:sp>
    </p:spTree>
    <p:extLst>
      <p:ext uri="{BB962C8B-B14F-4D97-AF65-F5344CB8AC3E}">
        <p14:creationId xmlns:p14="http://schemas.microsoft.com/office/powerpoint/2010/main" val="236578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figure depicts different patterns to watch out for when visually inspecting data for data validation. This includes data gaps, flatlining, and outliers. </a:t>
            </a:r>
          </a:p>
        </p:txBody>
      </p:sp>
      <p:sp>
        <p:nvSpPr>
          <p:cNvPr id="4" name="Slide Number Placeholder 3"/>
          <p:cNvSpPr>
            <a:spLocks noGrp="1"/>
          </p:cNvSpPr>
          <p:nvPr>
            <p:ph type="sldNum" sz="quarter" idx="5"/>
          </p:nvPr>
        </p:nvSpPr>
        <p:spPr/>
        <p:txBody>
          <a:bodyPr/>
          <a:lstStyle/>
          <a:p>
            <a:fld id="{9C900A82-9926-4DBA-8BA5-A22EEB8ACF8E}" type="slidenum">
              <a:rPr lang="en-US" smtClean="0"/>
              <a:t>26</a:t>
            </a:fld>
            <a:endParaRPr lang="en-US" dirty="0"/>
          </a:p>
        </p:txBody>
      </p:sp>
    </p:spTree>
    <p:extLst>
      <p:ext uri="{BB962C8B-B14F-4D97-AF65-F5344CB8AC3E}">
        <p14:creationId xmlns:p14="http://schemas.microsoft.com/office/powerpoint/2010/main" val="163688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Set up automated QC checks in your data management system</a:t>
            </a:r>
          </a:p>
          <a:p>
            <a:pPr lvl="1"/>
            <a:r>
              <a:rPr lang="en-US" sz="2000" dirty="0"/>
              <a:t>Range checks: minimum and maximum concentrations</a:t>
            </a:r>
          </a:p>
          <a:p>
            <a:pPr lvl="1"/>
            <a:r>
              <a:rPr lang="en-US" sz="2000" dirty="0"/>
              <a:t>Rate of change or spike check</a:t>
            </a:r>
          </a:p>
          <a:p>
            <a:pPr lvl="1"/>
            <a:r>
              <a:rPr lang="en-US" sz="2000" dirty="0"/>
              <a:t>Buddy site check: comparison to nearby sites</a:t>
            </a:r>
          </a:p>
          <a:p>
            <a:pPr lvl="1"/>
            <a:r>
              <a:rPr lang="en-US" sz="2000" dirty="0"/>
              <a:t>Sticking check: consecutive identical data values (applied for concentrations above the limit of detection)</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29</a:t>
            </a:fld>
            <a:endParaRPr lang="en-US" dirty="0"/>
          </a:p>
        </p:txBody>
      </p:sp>
    </p:spTree>
    <p:extLst>
      <p:ext uri="{BB962C8B-B14F-4D97-AF65-F5344CB8AC3E}">
        <p14:creationId xmlns:p14="http://schemas.microsoft.com/office/powerpoint/2010/main" val="347357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“Are all instruments operating?” is designed to quickly identify both stable, proper operations and unstable, improper operations</a:t>
            </a:r>
          </a:p>
          <a:p>
            <a:pPr lvl="1"/>
            <a:r>
              <a:rPr lang="en-US" sz="2000" dirty="0"/>
              <a:t>If there is missing data, or the data look odd, you can then take action</a:t>
            </a:r>
          </a:p>
          <a:p>
            <a:r>
              <a:rPr lang="en-US" sz="2400" dirty="0"/>
              <a:t>Once it is clear that instruments are operational, it is important to review whether the pollutant concentration patterns are reasonable for the time of day, season, meteorology, and patterns observed at other sites</a:t>
            </a:r>
          </a:p>
          <a:p>
            <a:pPr lvl="1"/>
            <a:r>
              <a:rPr lang="en-US" sz="2000" dirty="0"/>
              <a:t>If anomalies are observed, conduct additional analysis to determine if there is an instrument malfunction</a:t>
            </a:r>
            <a:endParaRPr lang="en-US" dirty="0"/>
          </a:p>
          <a:p>
            <a:pPr lvl="1"/>
            <a:endParaRPr lang="en-US" sz="2000" dirty="0"/>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30</a:t>
            </a:fld>
            <a:endParaRPr lang="en-US" dirty="0"/>
          </a:p>
        </p:txBody>
      </p:sp>
    </p:spTree>
    <p:extLst>
      <p:ext uri="{BB962C8B-B14F-4D97-AF65-F5344CB8AC3E}">
        <p14:creationId xmlns:p14="http://schemas.microsoft.com/office/powerpoint/2010/main" val="2526138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dirty="0"/>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dirty="0"/>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fpub.epa.gov/si/si_public_record_report.cfm?Lab=NERL&amp;dirEntryId=277996&amp;simpleSearch=1&amp;searchAll=air+sensor+guideboo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hyperlink" Target="http://www.epa.gov/ttnamti1/files/ambient/pm25/spec/specfinl.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irnow.gov/"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bookdown.org/david_carslaw/openair/sec-windRose.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bookdown.org/david_carslaw/openair/sec-calendarPlot.html#calendar-examples"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What Do Users Need to Know? </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697880"/>
            <a:ext cx="10899148" cy="3880773"/>
          </a:xfrm>
        </p:spPr>
        <p:txBody>
          <a:bodyPr vert="horz" lIns="91440" tIns="45720" rIns="91440" bIns="45720" rtlCol="0" anchor="t">
            <a:normAutofit lnSpcReduction="10000"/>
          </a:bodyPr>
          <a:lstStyle/>
          <a:p>
            <a:r>
              <a:rPr lang="en-US" sz="2400" b="0" i="0" u="none" strike="noStrike" dirty="0">
                <a:solidFill>
                  <a:schemeClr val="tx2">
                    <a:lumMod val="75000"/>
                  </a:schemeClr>
                </a:solidFill>
                <a:effectLst/>
                <a:latin typeface="Trebuchet MS"/>
              </a:rPr>
              <a:t>How timely do data need to be?</a:t>
            </a:r>
            <a:r>
              <a:rPr lang="en-US" sz="2400" b="0" i="0" dirty="0">
                <a:solidFill>
                  <a:schemeClr val="tx2">
                    <a:lumMod val="75000"/>
                  </a:schemeClr>
                </a:solidFill>
                <a:effectLst/>
                <a:latin typeface="Trebuchet MS"/>
              </a:rPr>
              <a:t>​</a:t>
            </a:r>
            <a:endParaRPr lang="en-US" sz="2400">
              <a:solidFill>
                <a:schemeClr val="tx2">
                  <a:lumMod val="75000"/>
                </a:schemeClr>
              </a:solidFill>
              <a:latin typeface="Trebuchet MS"/>
              <a:cs typeface="Arial"/>
            </a:endParaRPr>
          </a:p>
          <a:p>
            <a:pPr lvl="1"/>
            <a:r>
              <a:rPr lang="en-US" sz="2000" b="0" i="0" u="none" strike="noStrike" dirty="0">
                <a:solidFill>
                  <a:schemeClr val="tx2">
                    <a:lumMod val="75000"/>
                  </a:schemeClr>
                </a:solidFill>
                <a:effectLst/>
                <a:latin typeface="Trebuchet MS"/>
              </a:rPr>
              <a:t>Real-time/continuous</a:t>
            </a:r>
            <a:r>
              <a:rPr lang="en-US" sz="2000" dirty="0">
                <a:solidFill>
                  <a:schemeClr val="tx2">
                    <a:lumMod val="75000"/>
                  </a:schemeClr>
                </a:solidFill>
                <a:latin typeface="Trebuchet MS"/>
              </a:rPr>
              <a:t>     </a:t>
            </a:r>
            <a:r>
              <a:rPr lang="en-US" sz="2000" b="0" i="0" u="none" strike="noStrike" dirty="0">
                <a:solidFill>
                  <a:schemeClr val="tx2">
                    <a:lumMod val="75000"/>
                  </a:schemeClr>
                </a:solidFill>
                <a:effectLst/>
                <a:latin typeface="Trebuchet MS"/>
              </a:rPr>
              <a:t> annual reporting</a:t>
            </a:r>
            <a:r>
              <a:rPr lang="en-US" sz="2000" b="0" i="0" dirty="0">
                <a:solidFill>
                  <a:schemeClr val="tx2">
                    <a:lumMod val="75000"/>
                  </a:schemeClr>
                </a:solidFill>
                <a:effectLst/>
                <a:latin typeface="Trebuchet MS"/>
              </a:rPr>
              <a:t>​</a:t>
            </a:r>
            <a:endParaRPr lang="en-US" sz="2000">
              <a:solidFill>
                <a:schemeClr val="tx2">
                  <a:lumMod val="75000"/>
                </a:schemeClr>
              </a:solidFill>
              <a:latin typeface="Trebuchet MS"/>
              <a:cs typeface="Arial"/>
            </a:endParaRPr>
          </a:p>
          <a:p>
            <a:r>
              <a:rPr lang="en-US" sz="2400" b="0" i="0" u="none" strike="noStrike" dirty="0">
                <a:solidFill>
                  <a:schemeClr val="tx2">
                    <a:lumMod val="75000"/>
                  </a:schemeClr>
                </a:solidFill>
                <a:effectLst/>
                <a:latin typeface="Trebuchet MS"/>
              </a:rPr>
              <a:t>How often does the information need to be updated?</a:t>
            </a:r>
          </a:p>
          <a:p>
            <a:pPr lvl="1"/>
            <a:r>
              <a:rPr lang="en-US" sz="2000" b="0" i="0" dirty="0">
                <a:solidFill>
                  <a:schemeClr val="tx2">
                    <a:lumMod val="75000"/>
                  </a:schemeClr>
                </a:solidFill>
                <a:effectLst/>
                <a:latin typeface="Trebuchet MS"/>
              </a:rPr>
              <a:t>E.g., seconds, hourly​</a:t>
            </a:r>
            <a:endParaRPr lang="en-US" sz="2000">
              <a:solidFill>
                <a:schemeClr val="tx2">
                  <a:lumMod val="75000"/>
                </a:schemeClr>
              </a:solidFill>
              <a:latin typeface="Trebuchet MS"/>
              <a:cs typeface="Arial"/>
            </a:endParaRPr>
          </a:p>
          <a:p>
            <a:r>
              <a:rPr lang="en-US" sz="2400" b="0" i="0" u="none" strike="noStrike" dirty="0">
                <a:solidFill>
                  <a:schemeClr val="tx2">
                    <a:lumMod val="75000"/>
                  </a:schemeClr>
                </a:solidFill>
                <a:effectLst/>
                <a:latin typeface="Trebuchet MS"/>
              </a:rPr>
              <a:t>How precise does information need to be? </a:t>
            </a:r>
            <a:r>
              <a:rPr lang="en-US" sz="2400" b="0" i="0" dirty="0">
                <a:solidFill>
                  <a:schemeClr val="tx2">
                    <a:lumMod val="75000"/>
                  </a:schemeClr>
                </a:solidFill>
                <a:effectLst/>
                <a:latin typeface="Trebuchet MS"/>
              </a:rPr>
              <a:t>​</a:t>
            </a:r>
            <a:endParaRPr lang="en-US" sz="2400">
              <a:solidFill>
                <a:schemeClr val="tx2">
                  <a:lumMod val="75000"/>
                </a:schemeClr>
              </a:solidFill>
              <a:latin typeface="Trebuchet MS"/>
              <a:cs typeface="Arial"/>
            </a:endParaRPr>
          </a:p>
          <a:p>
            <a:pPr lvl="1"/>
            <a:r>
              <a:rPr lang="en-US" sz="2000" b="0" i="0" u="none" strike="noStrike" dirty="0">
                <a:solidFill>
                  <a:schemeClr val="tx2">
                    <a:lumMod val="75000"/>
                  </a:schemeClr>
                </a:solidFill>
                <a:effectLst/>
                <a:latin typeface="Trebuchet MS"/>
              </a:rPr>
              <a:t>Regulatory decisions vs. health warnings</a:t>
            </a:r>
            <a:r>
              <a:rPr lang="en-US" sz="2000" b="0" i="0" dirty="0">
                <a:solidFill>
                  <a:schemeClr val="tx2">
                    <a:lumMod val="75000"/>
                  </a:schemeClr>
                </a:solidFill>
                <a:effectLst/>
                <a:latin typeface="Trebuchet MS"/>
              </a:rPr>
              <a:t>​</a:t>
            </a:r>
            <a:endParaRPr lang="en-US" sz="2000">
              <a:solidFill>
                <a:schemeClr val="tx2">
                  <a:lumMod val="75000"/>
                </a:schemeClr>
              </a:solidFill>
              <a:latin typeface="Trebuchet MS"/>
              <a:cs typeface="Arial"/>
            </a:endParaRPr>
          </a:p>
          <a:p>
            <a:r>
              <a:rPr lang="en-US" sz="2400" b="0" i="0" u="none" strike="noStrike" dirty="0">
                <a:solidFill>
                  <a:schemeClr val="tx2">
                    <a:lumMod val="75000"/>
                  </a:schemeClr>
                </a:solidFill>
                <a:effectLst/>
                <a:latin typeface="Trebuchet MS"/>
              </a:rPr>
              <a:t>What can be said about uncertainty? </a:t>
            </a:r>
            <a:r>
              <a:rPr lang="en-US" sz="2400" b="0" i="0" dirty="0">
                <a:solidFill>
                  <a:schemeClr val="tx2">
                    <a:lumMod val="75000"/>
                  </a:schemeClr>
                </a:solidFill>
                <a:effectLst/>
                <a:latin typeface="Trebuchet MS"/>
              </a:rPr>
              <a:t>​</a:t>
            </a:r>
            <a:endParaRPr lang="en-US" sz="2400">
              <a:solidFill>
                <a:schemeClr val="tx2">
                  <a:lumMod val="75000"/>
                </a:schemeClr>
              </a:solidFill>
              <a:latin typeface="Trebuchet MS"/>
              <a:cs typeface="Arial"/>
            </a:endParaRPr>
          </a:p>
          <a:p>
            <a:pPr lvl="1"/>
            <a:r>
              <a:rPr lang="en-US" sz="2000" b="0" i="0" u="none" strike="noStrike" dirty="0">
                <a:solidFill>
                  <a:schemeClr val="tx2">
                    <a:lumMod val="75000"/>
                  </a:schemeClr>
                </a:solidFill>
                <a:effectLst/>
                <a:latin typeface="Trebuchet MS"/>
              </a:rPr>
              <a:t>When </a:t>
            </a:r>
            <a:r>
              <a:rPr lang="en-US" sz="2000" b="0" i="0" u="none" dirty="0">
                <a:solidFill>
                  <a:schemeClr val="tx2">
                    <a:lumMod val="75000"/>
                  </a:schemeClr>
                </a:solidFill>
                <a:effectLst/>
                <a:latin typeface="Trebuchet MS"/>
              </a:rPr>
              <a:t>are</a:t>
            </a:r>
            <a:r>
              <a:rPr lang="en-US" sz="2000" b="0" i="0" u="none" strike="noStrike" dirty="0">
                <a:solidFill>
                  <a:schemeClr val="tx2">
                    <a:lumMod val="75000"/>
                  </a:schemeClr>
                </a:solidFill>
                <a:effectLst/>
                <a:latin typeface="Trebuchet MS"/>
              </a:rPr>
              <a:t> the data reliable?</a:t>
            </a:r>
            <a:r>
              <a:rPr lang="en-US" sz="2000" b="0" i="0" dirty="0">
                <a:solidFill>
                  <a:schemeClr val="tx2">
                    <a:lumMod val="75000"/>
                  </a:schemeClr>
                </a:solidFill>
                <a:effectLst/>
                <a:latin typeface="Trebuchet MS"/>
              </a:rPr>
              <a:t>​</a:t>
            </a:r>
            <a:endParaRPr lang="en-US" sz="2000">
              <a:solidFill>
                <a:schemeClr val="tx2">
                  <a:lumMod val="75000"/>
                </a:schemeClr>
              </a:solidFill>
              <a:latin typeface="Trebuchet MS"/>
              <a:cs typeface="Arial"/>
            </a:endParaRPr>
          </a:p>
          <a:p>
            <a:pPr lvl="1"/>
            <a:r>
              <a:rPr lang="en-US" sz="2000" b="0" i="0" u="none" strike="noStrike" dirty="0">
                <a:solidFill>
                  <a:schemeClr val="tx2">
                    <a:lumMod val="75000"/>
                  </a:schemeClr>
                </a:solidFill>
                <a:effectLst/>
                <a:latin typeface="Trebuchet MS"/>
              </a:rPr>
              <a:t>How do we communicate about uncertainty?</a:t>
            </a:r>
            <a:endParaRPr lang="en-US" sz="2000" b="0" i="0" dirty="0">
              <a:solidFill>
                <a:schemeClr val="tx2">
                  <a:lumMod val="75000"/>
                </a:schemeClr>
              </a:solidFill>
              <a:effectLst/>
              <a:latin typeface="Trebuchet MS"/>
            </a:endParaRPr>
          </a:p>
          <a:p>
            <a:endParaRPr lang="en-US" sz="2400" dirty="0"/>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cxnSp>
        <p:nvCxnSpPr>
          <p:cNvPr id="6" name="Straight Arrow Connector 5">
            <a:extLst>
              <a:ext uri="{FF2B5EF4-FFF2-40B4-BE49-F238E27FC236}">
                <a16:creationId xmlns:a16="http://schemas.microsoft.com/office/drawing/2014/main" id="{E50F2607-1FED-FBA7-433D-9E5D5CA56F87}"/>
              </a:ext>
              <a:ext uri="{C183D7F6-B498-43B3-948B-1728B52AA6E4}">
                <adec:decorative xmlns:adec="http://schemas.microsoft.com/office/drawing/2017/decorative" val="1"/>
              </a:ext>
            </a:extLst>
          </p:cNvPr>
          <p:cNvCxnSpPr>
            <a:cxnSpLocks/>
          </p:cNvCxnSpPr>
          <p:nvPr/>
        </p:nvCxnSpPr>
        <p:spPr>
          <a:xfrm>
            <a:off x="4028455" y="2321154"/>
            <a:ext cx="344774"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002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Data Management Costs</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708898"/>
            <a:ext cx="10515803" cy="4152075"/>
          </a:xfrm>
        </p:spPr>
        <p:txBody>
          <a:bodyPr>
            <a:normAutofit/>
          </a:bodyPr>
          <a:lstStyle/>
          <a:p>
            <a:r>
              <a:rPr lang="en-US" sz="2600" b="0" i="0" u="none" strike="noStrike" dirty="0">
                <a:effectLst/>
                <a:latin typeface="Trebuchet MS" panose="020B0603020202020204" pitchFamily="34" charset="0"/>
              </a:rPr>
              <a:t>Expansion of sites, devices, and measures increase cost and staff time</a:t>
            </a:r>
            <a:r>
              <a:rPr lang="en-US" sz="2600" b="0" i="0" dirty="0">
                <a:effectLst/>
                <a:latin typeface="Trebuchet MS" panose="020B0603020202020204" pitchFamily="34" charset="0"/>
              </a:rPr>
              <a:t>​, although there are some economies of scale</a:t>
            </a:r>
            <a:endParaRPr lang="en-US" sz="2600" dirty="0">
              <a:latin typeface="Arial" panose="020B0604020202020204" pitchFamily="34" charset="0"/>
            </a:endParaRPr>
          </a:p>
          <a:p>
            <a:r>
              <a:rPr lang="en-US" sz="2600" b="0" i="0" u="none" dirty="0">
                <a:effectLst/>
                <a:latin typeface="Trebuchet MS" panose="020B0603020202020204" pitchFamily="34" charset="0"/>
              </a:rPr>
              <a:t>More frequent</a:t>
            </a:r>
            <a:r>
              <a:rPr lang="en-US" sz="2600" b="0" i="0" u="none" strike="noStrike" dirty="0">
                <a:effectLst/>
                <a:latin typeface="Trebuchet MS" panose="020B0603020202020204" pitchFamily="34" charset="0"/>
              </a:rPr>
              <a:t> measurements increase data storage and bandwidth requirements</a:t>
            </a:r>
            <a:r>
              <a:rPr lang="en-US" sz="2600" b="0" i="0" dirty="0">
                <a:effectLst/>
                <a:latin typeface="Trebuchet MS" panose="020B0603020202020204" pitchFamily="34" charset="0"/>
              </a:rPr>
              <a:t>​</a:t>
            </a:r>
            <a:endParaRPr lang="en-US" sz="2600" dirty="0">
              <a:latin typeface="Arial" panose="020B0604020202020204" pitchFamily="34" charset="0"/>
            </a:endParaRPr>
          </a:p>
          <a:p>
            <a:r>
              <a:rPr lang="en-US" sz="2600" b="0" i="0" u="none" strike="noStrike" dirty="0">
                <a:effectLst/>
                <a:latin typeface="Trebuchet MS" panose="020B0603020202020204" pitchFamily="34" charset="0"/>
              </a:rPr>
              <a:t>Less reliable measurements require more quality assurance and analysis time </a:t>
            </a:r>
            <a:r>
              <a:rPr lang="en-US" sz="2600" b="0" i="0" dirty="0">
                <a:effectLst/>
                <a:latin typeface="Trebuchet MS" panose="020B0603020202020204" pitchFamily="34" charset="0"/>
              </a:rPr>
              <a:t>​</a:t>
            </a:r>
            <a:endParaRPr lang="en-US" sz="2600" dirty="0">
              <a:latin typeface="Arial" panose="020B0604020202020204" pitchFamily="34" charset="0"/>
            </a:endParaRPr>
          </a:p>
          <a:p>
            <a:pPr lvl="1"/>
            <a:r>
              <a:rPr lang="en-US" sz="2200" b="0" i="0" u="none" strike="noStrike" dirty="0">
                <a:effectLst/>
                <a:latin typeface="Trebuchet MS" panose="020B0603020202020204" pitchFamily="34" charset="0"/>
              </a:rPr>
              <a:t>Calibration and correction factors</a:t>
            </a:r>
            <a:r>
              <a:rPr lang="en-US" sz="2200" b="0" i="0" dirty="0">
                <a:effectLst/>
                <a:latin typeface="Trebuchet MS" panose="020B0603020202020204" pitchFamily="34" charset="0"/>
              </a:rPr>
              <a:t>​</a:t>
            </a:r>
          </a:p>
          <a:p>
            <a:pPr lvl="1"/>
            <a:r>
              <a:rPr lang="en-US" sz="2200" b="0" i="0" u="none" strike="noStrike" dirty="0">
                <a:effectLst/>
                <a:latin typeface="Trebuchet MS" panose="020B0603020202020204" pitchFamily="34" charset="0"/>
              </a:rPr>
              <a:t>Criteria for monitoring sites</a:t>
            </a:r>
            <a:r>
              <a:rPr lang="en-US" sz="2200" b="0" i="0" dirty="0">
                <a:effectLst/>
                <a:latin typeface="Trebuchet MS" panose="020B0603020202020204" pitchFamily="34" charset="0"/>
              </a:rPr>
              <a:t>​</a:t>
            </a:r>
            <a:endParaRPr lang="en-US" sz="2200" dirty="0">
              <a:latin typeface="Arial" panose="020B0604020202020204" pitchFamily="34" charset="0"/>
            </a:endParaRPr>
          </a:p>
          <a:p>
            <a:pPr lvl="1"/>
            <a:r>
              <a:rPr lang="en-US" sz="2200" b="0" i="0" u="none" strike="noStrike" dirty="0">
                <a:effectLst/>
                <a:latin typeface="Trebuchet MS" panose="020B0603020202020204" pitchFamily="34" charset="0"/>
              </a:rPr>
              <a:t>Identification of outliers</a:t>
            </a:r>
            <a:endParaRPr lang="en-US" sz="2200" b="0" i="0" dirty="0">
              <a:effectLst/>
              <a:latin typeface="Arial" panose="020B0604020202020204" pitchFamily="34" charset="0"/>
            </a:endParaRPr>
          </a:p>
          <a:p>
            <a:endParaRPr lang="en-US" sz="2800" dirty="0"/>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84119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Managing Air Quality Data </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620762"/>
            <a:ext cx="10899148" cy="4350380"/>
          </a:xfrm>
        </p:spPr>
        <p:txBody>
          <a:bodyPr>
            <a:normAutofit lnSpcReduction="10000"/>
          </a:bodyPr>
          <a:lstStyle/>
          <a:p>
            <a:r>
              <a:rPr lang="en-US" sz="2400" b="0" i="0" u="none" strike="noStrike" dirty="0">
                <a:solidFill>
                  <a:srgbClr val="3D3D3D"/>
                </a:solidFill>
                <a:effectLst/>
                <a:latin typeface="Trebuchet MS" panose="020B0603020202020204" pitchFamily="34" charset="0"/>
              </a:rPr>
              <a:t>Data format</a:t>
            </a:r>
            <a:r>
              <a:rPr lang="en-US" sz="2400" b="0" i="0" dirty="0">
                <a:solidFill>
                  <a:srgbClr val="000000"/>
                </a:solidFill>
                <a:effectLst/>
                <a:latin typeface="Trebuchet MS" panose="020B0603020202020204" pitchFamily="34" charset="0"/>
              </a:rPr>
              <a:t>​</a:t>
            </a:r>
          </a:p>
          <a:p>
            <a:pPr lvl="1"/>
            <a:r>
              <a:rPr lang="en-US" sz="2000" b="0" i="0" u="none" strike="noStrike" dirty="0">
                <a:solidFill>
                  <a:srgbClr val="3D3D3D"/>
                </a:solidFill>
                <a:effectLst/>
                <a:latin typeface="Trebuchet MS" panose="020B0603020202020204" pitchFamily="34" charset="0"/>
              </a:rPr>
              <a:t>Labels</a:t>
            </a:r>
            <a:r>
              <a:rPr lang="en-US" sz="2000" b="0" i="0" dirty="0">
                <a:solidFill>
                  <a:srgbClr val="000000"/>
                </a:solidFill>
                <a:effectLst/>
                <a:latin typeface="Trebuchet MS" panose="020B0603020202020204" pitchFamily="34" charset="0"/>
              </a:rPr>
              <a:t>​</a:t>
            </a:r>
          </a:p>
          <a:p>
            <a:pPr lvl="1"/>
            <a:r>
              <a:rPr lang="en-US" sz="2000" b="0" i="0" u="none" strike="noStrike" dirty="0">
                <a:solidFill>
                  <a:srgbClr val="3D3D3D"/>
                </a:solidFill>
                <a:effectLst/>
                <a:latin typeface="Trebuchet MS" panose="020B0603020202020204" pitchFamily="34" charset="0"/>
              </a:rPr>
              <a:t>Units</a:t>
            </a:r>
            <a:r>
              <a:rPr lang="en-US" sz="2000" b="0" i="0" dirty="0">
                <a:solidFill>
                  <a:srgbClr val="000000"/>
                </a:solidFill>
                <a:effectLst/>
                <a:latin typeface="Trebuchet MS" panose="020B0603020202020204" pitchFamily="34" charset="0"/>
              </a:rPr>
              <a:t>​</a:t>
            </a:r>
          </a:p>
          <a:p>
            <a:pPr lvl="1"/>
            <a:r>
              <a:rPr lang="en-US" sz="2000" b="0" i="0" u="none" strike="noStrike" dirty="0">
                <a:solidFill>
                  <a:srgbClr val="3D3D3D"/>
                </a:solidFill>
                <a:effectLst/>
                <a:latin typeface="Trebuchet MS" panose="020B0603020202020204" pitchFamily="34" charset="0"/>
              </a:rPr>
              <a:t>Time stamp</a:t>
            </a:r>
            <a:r>
              <a:rPr lang="en-US" sz="2000" b="0" i="0" dirty="0">
                <a:solidFill>
                  <a:srgbClr val="000000"/>
                </a:solidFill>
                <a:effectLst/>
                <a:latin typeface="Trebuchet MS" panose="020B0603020202020204" pitchFamily="34" charset="0"/>
              </a:rPr>
              <a:t>​</a:t>
            </a:r>
          </a:p>
          <a:p>
            <a:pPr lvl="1"/>
            <a:r>
              <a:rPr lang="en-US" sz="2000" b="0" i="0" u="none" strike="noStrike" dirty="0">
                <a:solidFill>
                  <a:srgbClr val="3D3D3D"/>
                </a:solidFill>
                <a:effectLst/>
                <a:latin typeface="Trebuchet MS" panose="020B0603020202020204" pitchFamily="34" charset="0"/>
              </a:rPr>
              <a:t>Location</a:t>
            </a:r>
            <a:r>
              <a:rPr lang="en-US" sz="2000" b="0" i="0" dirty="0">
                <a:solidFill>
                  <a:srgbClr val="000000"/>
                </a:solidFill>
                <a:effectLst/>
                <a:latin typeface="Trebuchet MS" panose="020B0603020202020204" pitchFamily="34" charset="0"/>
              </a:rPr>
              <a:t>​</a:t>
            </a:r>
          </a:p>
          <a:p>
            <a:r>
              <a:rPr lang="en-US" sz="2400" b="0" i="0" u="none" strike="noStrike" dirty="0">
                <a:solidFill>
                  <a:srgbClr val="3D3D3D"/>
                </a:solidFill>
                <a:effectLst/>
                <a:latin typeface="Trebuchet MS" panose="020B0603020202020204" pitchFamily="34" charset="0"/>
              </a:rPr>
              <a:t>Storage capacity</a:t>
            </a:r>
            <a:r>
              <a:rPr lang="en-US" sz="2400" b="0" i="0" dirty="0">
                <a:solidFill>
                  <a:srgbClr val="000000"/>
                </a:solidFill>
                <a:effectLst/>
                <a:latin typeface="Trebuchet MS" panose="020B0603020202020204" pitchFamily="34" charset="0"/>
              </a:rPr>
              <a:t>​</a:t>
            </a:r>
          </a:p>
          <a:p>
            <a:r>
              <a:rPr lang="en-US" sz="2400" b="0" i="0" u="none" strike="noStrike" dirty="0">
                <a:solidFill>
                  <a:srgbClr val="3D3D3D"/>
                </a:solidFill>
                <a:effectLst/>
                <a:latin typeface="Trebuchet MS" panose="020B0603020202020204" pitchFamily="34" charset="0"/>
              </a:rPr>
              <a:t>Visualization options</a:t>
            </a:r>
            <a:r>
              <a:rPr lang="en-US" sz="2400" b="0" i="0" dirty="0">
                <a:solidFill>
                  <a:srgbClr val="000000"/>
                </a:solidFill>
                <a:effectLst/>
                <a:latin typeface="Trebuchet MS" panose="020B0603020202020204" pitchFamily="34" charset="0"/>
              </a:rPr>
              <a:t>​</a:t>
            </a:r>
          </a:p>
          <a:p>
            <a:r>
              <a:rPr lang="en-US" sz="2400" b="0" i="0" u="none" strike="noStrike" dirty="0">
                <a:solidFill>
                  <a:srgbClr val="3D3D3D"/>
                </a:solidFill>
                <a:effectLst/>
                <a:latin typeface="Trebuchet MS" panose="020B0603020202020204" pitchFamily="34" charset="0"/>
              </a:rPr>
              <a:t>Data communication</a:t>
            </a:r>
            <a:r>
              <a:rPr lang="en-US" sz="2400" b="0" i="0" dirty="0">
                <a:solidFill>
                  <a:srgbClr val="000000"/>
                </a:solidFill>
                <a:effectLst/>
                <a:latin typeface="Trebuchet MS" panose="020B0603020202020204" pitchFamily="34" charset="0"/>
              </a:rPr>
              <a:t>​</a:t>
            </a:r>
          </a:p>
          <a:p>
            <a:r>
              <a:rPr lang="en-US" sz="2400" b="0" i="0" u="none" strike="noStrike" dirty="0">
                <a:solidFill>
                  <a:srgbClr val="3D3D3D"/>
                </a:solidFill>
                <a:effectLst/>
                <a:latin typeface="Trebuchet MS" panose="020B0603020202020204" pitchFamily="34" charset="0"/>
              </a:rPr>
              <a:t>Where are data stored, and who owns the data?</a:t>
            </a:r>
            <a:r>
              <a:rPr lang="en-US" sz="2400" b="0" i="0" dirty="0">
                <a:solidFill>
                  <a:srgbClr val="000000"/>
                </a:solidFill>
                <a:effectLst/>
                <a:latin typeface="Trebuchet MS" panose="020B0603020202020204" pitchFamily="34" charset="0"/>
              </a:rPr>
              <a:t>​</a:t>
            </a:r>
          </a:p>
          <a:p>
            <a:r>
              <a:rPr lang="en-US" sz="2400" b="0" i="0" u="none" strike="noStrike" dirty="0">
                <a:solidFill>
                  <a:srgbClr val="3D3D3D"/>
                </a:solidFill>
                <a:effectLst/>
                <a:latin typeface="Trebuchet MS" panose="020B0603020202020204" pitchFamily="34" charset="0"/>
              </a:rPr>
              <a:t>How to assess data quality and automate quality control</a:t>
            </a:r>
            <a:r>
              <a:rPr lang="en-US" sz="2400" b="0" i="0" dirty="0">
                <a:solidFill>
                  <a:srgbClr val="000000"/>
                </a:solidFill>
                <a:effectLst/>
                <a:latin typeface="Trebuchet MS" panose="020B0603020202020204" pitchFamily="34" charset="0"/>
              </a:rPr>
              <a:t>​</a:t>
            </a:r>
            <a:endParaRPr lang="en-US" sz="2400" b="0" i="0" dirty="0">
              <a:solidFill>
                <a:srgbClr val="000000"/>
              </a:solidFill>
              <a:effectLst/>
              <a:latin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8264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FB0E27-8480-22BC-F498-127E28D3C949}"/>
              </a:ext>
            </a:extLst>
          </p:cNvPr>
          <p:cNvSpPr>
            <a:spLocks noGrp="1"/>
          </p:cNvSpPr>
          <p:nvPr>
            <p:ph type="title"/>
          </p:nvPr>
        </p:nvSpPr>
        <p:spPr/>
        <p:txBody>
          <a:bodyPr/>
          <a:lstStyle/>
          <a:p>
            <a:r>
              <a:rPr lang="en-US" dirty="0"/>
              <a:t>Data of poor or unknown quality is less useful than no data since it can lead to wrong decisions...</a:t>
            </a:r>
          </a:p>
        </p:txBody>
      </p:sp>
      <p:sp>
        <p:nvSpPr>
          <p:cNvPr id="7" name="Text Placeholder 6">
            <a:extLst>
              <a:ext uri="{FF2B5EF4-FFF2-40B4-BE49-F238E27FC236}">
                <a16:creationId xmlns:a16="http://schemas.microsoft.com/office/drawing/2014/main" id="{E4E01F73-F7C0-17C6-F0F2-E20BF030C3D3}"/>
              </a:ext>
            </a:extLst>
          </p:cNvPr>
          <p:cNvSpPr>
            <a:spLocks noGrp="1"/>
          </p:cNvSpPr>
          <p:nvPr>
            <p:ph type="body" sz="quarter" idx="13"/>
          </p:nvPr>
        </p:nvSpPr>
        <p:spPr/>
        <p:txBody>
          <a:bodyPr/>
          <a:lstStyle/>
          <a:p>
            <a:r>
              <a:rPr lang="en-US" dirty="0"/>
              <a:t>Snyder et al. 2013</a:t>
            </a:r>
          </a:p>
        </p:txBody>
      </p:sp>
      <p:sp>
        <p:nvSpPr>
          <p:cNvPr id="4" name="Slide Number Placeholder 3">
            <a:extLst>
              <a:ext uri="{FF2B5EF4-FFF2-40B4-BE49-F238E27FC236}">
                <a16:creationId xmlns:a16="http://schemas.microsoft.com/office/drawing/2014/main" id="{9FA11E59-D3B2-0725-3976-5FDE1E99CDD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33268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EA27-66D4-6ADB-F4B5-0C4DC7EB417F}"/>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Best Practices and Validation</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6398716" cy="5224724"/>
          </a:xfrm>
        </p:spPr>
        <p:txBody>
          <a:bodyPr anchor="ctr">
            <a:normAutofit/>
          </a:bodyPr>
          <a:lstStyle/>
          <a:p>
            <a:r>
              <a:rPr lang="en-US" sz="2800" dirty="0"/>
              <a:t>1. Introduction</a:t>
            </a:r>
          </a:p>
          <a:p>
            <a:r>
              <a:rPr lang="en-US" sz="3600" b="1" dirty="0"/>
              <a:t>2. Best Practices and Validation</a:t>
            </a:r>
          </a:p>
          <a:p>
            <a:r>
              <a:rPr lang="en-US" sz="2800" dirty="0"/>
              <a:t>3. Tools</a:t>
            </a:r>
          </a:p>
          <a:p>
            <a:r>
              <a:rPr lang="en-US" sz="2800" dirty="0"/>
              <a:t>4. Data Gaps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0746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E7D7-AA4E-E391-E6F4-108584846450}"/>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Challenges in Data Quality</a:t>
            </a:r>
          </a:p>
        </p:txBody>
      </p:sp>
      <p:sp>
        <p:nvSpPr>
          <p:cNvPr id="10" name="TextBox 9">
            <a:extLst>
              <a:ext uri="{FF2B5EF4-FFF2-40B4-BE49-F238E27FC236}">
                <a16:creationId xmlns:a16="http://schemas.microsoft.com/office/drawing/2014/main" id="{6B365570-7A36-2B8A-1535-67F518026AA0}"/>
              </a:ext>
            </a:extLst>
          </p:cNvPr>
          <p:cNvSpPr txBox="1"/>
          <p:nvPr/>
        </p:nvSpPr>
        <p:spPr>
          <a:xfrm>
            <a:off x="1007205" y="1366897"/>
            <a:ext cx="3251706" cy="2062103"/>
          </a:xfrm>
          <a:prstGeom prst="rect">
            <a:avLst/>
          </a:prstGeom>
          <a:solidFill>
            <a:schemeClr val="bg2"/>
          </a:solidFill>
          <a:ln>
            <a:noFill/>
          </a:ln>
        </p:spPr>
        <p:txBody>
          <a:bodyPr wrap="square" lIns="182880" tIns="182880" rIns="182880" bIns="182880" rtlCol="0">
            <a:spAutoFit/>
          </a:bodyPr>
          <a:lstStyle/>
          <a:p>
            <a:r>
              <a:rPr lang="en-US" sz="2400" b="1" dirty="0"/>
              <a:t>Challenge: </a:t>
            </a:r>
          </a:p>
          <a:p>
            <a:endParaRPr lang="en-US" sz="1200" dirty="0"/>
          </a:p>
          <a:p>
            <a:r>
              <a:rPr lang="en-US" sz="2000" dirty="0"/>
              <a:t>People expect real-time information</a:t>
            </a:r>
          </a:p>
          <a:p>
            <a:endParaRPr lang="en-US" sz="1400" dirty="0"/>
          </a:p>
          <a:p>
            <a:r>
              <a:rPr lang="en-US" sz="2000" dirty="0"/>
              <a:t>Data quality takes time</a:t>
            </a:r>
          </a:p>
        </p:txBody>
      </p:sp>
      <p:sp>
        <p:nvSpPr>
          <p:cNvPr id="11" name="TextBox 10">
            <a:extLst>
              <a:ext uri="{FF2B5EF4-FFF2-40B4-BE49-F238E27FC236}">
                <a16:creationId xmlns:a16="http://schemas.microsoft.com/office/drawing/2014/main" id="{8E0DF773-93B9-AD0D-F033-09423D72A548}"/>
              </a:ext>
            </a:extLst>
          </p:cNvPr>
          <p:cNvSpPr txBox="1"/>
          <p:nvPr/>
        </p:nvSpPr>
        <p:spPr>
          <a:xfrm>
            <a:off x="1007205" y="3977639"/>
            <a:ext cx="3251707" cy="1754326"/>
          </a:xfrm>
          <a:prstGeom prst="rect">
            <a:avLst/>
          </a:prstGeom>
          <a:solidFill>
            <a:srgbClr val="3B67BC"/>
          </a:solidFill>
          <a:ln>
            <a:noFill/>
          </a:ln>
        </p:spPr>
        <p:txBody>
          <a:bodyPr wrap="square" lIns="182880" tIns="182880" rIns="182880" bIns="182880" rtlCol="0">
            <a:spAutoFit/>
          </a:bodyPr>
          <a:lstStyle/>
          <a:p>
            <a:r>
              <a:rPr lang="en-US" sz="2400" b="1" dirty="0">
                <a:solidFill>
                  <a:schemeClr val="bg1"/>
                </a:solidFill>
              </a:rPr>
              <a:t>Solution: </a:t>
            </a:r>
          </a:p>
          <a:p>
            <a:endParaRPr lang="en-US" sz="1200" dirty="0">
              <a:solidFill>
                <a:schemeClr val="bg1"/>
              </a:solidFill>
            </a:endParaRPr>
          </a:p>
          <a:p>
            <a:r>
              <a:rPr lang="en-US" sz="2000" dirty="0">
                <a:solidFill>
                  <a:schemeClr val="bg1"/>
                </a:solidFill>
              </a:rPr>
              <a:t>Data validation plan</a:t>
            </a:r>
          </a:p>
          <a:p>
            <a:endParaRPr lang="en-US" sz="1400" dirty="0">
              <a:solidFill>
                <a:schemeClr val="bg1"/>
              </a:solidFill>
            </a:endParaRPr>
          </a:p>
          <a:p>
            <a:r>
              <a:rPr lang="en-US" sz="2000" dirty="0">
                <a:solidFill>
                  <a:schemeClr val="bg1"/>
                </a:solidFill>
              </a:rPr>
              <a:t>Clear communication</a:t>
            </a:r>
          </a:p>
        </p:txBody>
      </p:sp>
      <p:graphicFrame>
        <p:nvGraphicFramePr>
          <p:cNvPr id="9" name="Diagram 8">
            <a:extLst>
              <a:ext uri="{FF2B5EF4-FFF2-40B4-BE49-F238E27FC236}">
                <a16:creationId xmlns:a16="http://schemas.microsoft.com/office/drawing/2014/main" id="{4764ECFF-00F0-370C-6965-3BCA19C5541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0310441"/>
              </p:ext>
            </p:extLst>
          </p:nvPr>
        </p:nvGraphicFramePr>
        <p:xfrm>
          <a:off x="3826058" y="265489"/>
          <a:ext cx="8215378" cy="632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647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7A6B-172D-F21D-C851-D74AB4C5AEFE}"/>
              </a:ext>
            </a:extLst>
          </p:cNvPr>
          <p:cNvSpPr>
            <a:spLocks noGrp="1"/>
          </p:cNvSpPr>
          <p:nvPr>
            <p:ph type="title"/>
          </p:nvPr>
        </p:nvSpPr>
        <p:spPr/>
        <p:txBody>
          <a:bodyPr/>
          <a:lstStyle/>
          <a:p>
            <a:r>
              <a:rPr lang="en-US" dirty="0"/>
              <a:t>Why We Validate</a:t>
            </a:r>
          </a:p>
        </p:txBody>
      </p:sp>
      <p:sp>
        <p:nvSpPr>
          <p:cNvPr id="3" name="Content Placeholder 2">
            <a:extLst>
              <a:ext uri="{FF2B5EF4-FFF2-40B4-BE49-F238E27FC236}">
                <a16:creationId xmlns:a16="http://schemas.microsoft.com/office/drawing/2014/main" id="{CD63EF69-98BD-C014-BE5C-961CFBFD5E4A}"/>
              </a:ext>
            </a:extLst>
          </p:cNvPr>
          <p:cNvSpPr>
            <a:spLocks noGrp="1"/>
          </p:cNvSpPr>
          <p:nvPr>
            <p:ph idx="1"/>
          </p:nvPr>
        </p:nvSpPr>
        <p:spPr>
          <a:xfrm>
            <a:off x="677334" y="1708879"/>
            <a:ext cx="10899148" cy="4332483"/>
          </a:xfrm>
        </p:spPr>
        <p:txBody>
          <a:bodyPr vert="horz" lIns="91440" tIns="45720" rIns="91440" bIns="45720" rtlCol="0" anchor="t">
            <a:normAutofit/>
          </a:bodyPr>
          <a:lstStyle/>
          <a:p>
            <a:r>
              <a:rPr lang="en-US" sz="2400" dirty="0"/>
              <a:t>Data have real-world consequences</a:t>
            </a:r>
          </a:p>
          <a:p>
            <a:pPr lvl="1"/>
            <a:r>
              <a:rPr lang="en-US" sz="2000" dirty="0"/>
              <a:t>Decision-making for policy</a:t>
            </a:r>
          </a:p>
          <a:p>
            <a:pPr lvl="1"/>
            <a:r>
              <a:rPr lang="en-US" sz="2000" dirty="0"/>
              <a:t>Individual decision-making</a:t>
            </a:r>
          </a:p>
          <a:p>
            <a:r>
              <a:rPr lang="en-US" sz="2400" dirty="0"/>
              <a:t>Ensure data are “fit for purpose” and properly inform decision-making</a:t>
            </a:r>
          </a:p>
          <a:p>
            <a:r>
              <a:rPr lang="en-US" sz="2400" dirty="0"/>
              <a:t>Prevent issues where possible</a:t>
            </a:r>
          </a:p>
          <a:p>
            <a:r>
              <a:rPr lang="en-US" sz="2400" dirty="0"/>
              <a:t>Identify and correct issues promptly</a:t>
            </a:r>
          </a:p>
          <a:p>
            <a:r>
              <a:rPr lang="en-US" sz="2400" dirty="0"/>
              <a:t>Understand impacts of data issues on interpretation and usefulness of data</a:t>
            </a:r>
          </a:p>
          <a:p>
            <a:r>
              <a:rPr lang="en-US" sz="2400" dirty="0"/>
              <a:t>Build public confidence; improve communication</a:t>
            </a:r>
          </a:p>
          <a:p>
            <a:endParaRPr lang="en-US" sz="2000" dirty="0"/>
          </a:p>
          <a:p>
            <a:endParaRPr lang="en-US" sz="2000" dirty="0"/>
          </a:p>
        </p:txBody>
      </p:sp>
      <p:sp>
        <p:nvSpPr>
          <p:cNvPr id="4" name="Slide Number Placeholder 3">
            <a:extLst>
              <a:ext uri="{FF2B5EF4-FFF2-40B4-BE49-F238E27FC236}">
                <a16:creationId xmlns:a16="http://schemas.microsoft.com/office/drawing/2014/main" id="{D5C5CA76-5660-D7E4-417D-2276890989A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84330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Data Validation Considerations</a:t>
            </a:r>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5" name="Content Placeholder 2">
            <a:extLst>
              <a:ext uri="{FF2B5EF4-FFF2-40B4-BE49-F238E27FC236}">
                <a16:creationId xmlns:a16="http://schemas.microsoft.com/office/drawing/2014/main" id="{B9DDE9D4-854E-2135-D27F-49134EF1BE4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50902961"/>
              </p:ext>
            </p:extLst>
          </p:nvPr>
        </p:nvGraphicFramePr>
        <p:xfrm>
          <a:off x="782264" y="1484025"/>
          <a:ext cx="9920893" cy="4754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41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17C2-B9CB-5102-0F40-1197BBE17A85}"/>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569898C1-B15E-C646-6AE5-5F3EE27495C6}"/>
              </a:ext>
            </a:extLst>
          </p:cNvPr>
          <p:cNvSpPr>
            <a:spLocks noGrp="1"/>
          </p:cNvSpPr>
          <p:nvPr>
            <p:ph idx="1"/>
          </p:nvPr>
        </p:nvSpPr>
        <p:spPr>
          <a:xfrm>
            <a:off x="677334" y="1723869"/>
            <a:ext cx="10215809" cy="4317493"/>
          </a:xfrm>
        </p:spPr>
        <p:txBody>
          <a:bodyPr>
            <a:normAutofit/>
          </a:bodyPr>
          <a:lstStyle/>
          <a:p>
            <a:r>
              <a:rPr lang="en-US" sz="2000" dirty="0"/>
              <a:t>Use objective evidence to confirm overall validity – instrument audits, technician logs, quality control checks	</a:t>
            </a:r>
          </a:p>
          <a:p>
            <a:pPr lvl="1"/>
            <a:r>
              <a:rPr lang="en-US" sz="1800" dirty="0"/>
              <a:t>Maintain records</a:t>
            </a:r>
          </a:p>
          <a:p>
            <a:r>
              <a:rPr lang="en-US" sz="2000" dirty="0"/>
              <a:t>Don’t wait to validate – will save time and effort later. Set up a routine – e.g., daily and quarterly checks</a:t>
            </a:r>
          </a:p>
          <a:p>
            <a:r>
              <a:rPr lang="en-US" sz="2000" dirty="0"/>
              <a:t>Use visual types of analyses – plots, graphs, maps, not just spreadsheets or automated rules</a:t>
            </a:r>
          </a:p>
          <a:p>
            <a:r>
              <a:rPr lang="en-US" sz="2000" dirty="0"/>
              <a:t>Consider data in context, both spatial and temporal</a:t>
            </a:r>
          </a:p>
          <a:p>
            <a:r>
              <a:rPr lang="en-US" sz="2000" dirty="0"/>
              <a:t>Adhere to SOPs</a:t>
            </a:r>
          </a:p>
          <a:p>
            <a:r>
              <a:rPr lang="en-US" sz="2000" dirty="0"/>
              <a:t>Regularly evaluate instruments </a:t>
            </a:r>
          </a:p>
          <a:p>
            <a:r>
              <a:rPr lang="en-US" sz="2000" dirty="0"/>
              <a:t>Be critical, but consider that the unusual or unexpected could be valid</a:t>
            </a:r>
          </a:p>
          <a:p>
            <a:endParaRPr lang="en-US" sz="2000" dirty="0"/>
          </a:p>
        </p:txBody>
      </p:sp>
      <p:sp>
        <p:nvSpPr>
          <p:cNvPr id="4" name="Slide Number Placeholder 3">
            <a:extLst>
              <a:ext uri="{FF2B5EF4-FFF2-40B4-BE49-F238E27FC236}">
                <a16:creationId xmlns:a16="http://schemas.microsoft.com/office/drawing/2014/main" id="{6BA32589-67C0-40BC-904D-A00E3C76346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62822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5900-8D88-A5F8-D68E-A2E3E922E3E1}"/>
              </a:ext>
            </a:extLst>
          </p:cNvPr>
          <p:cNvSpPr>
            <a:spLocks noGrp="1"/>
          </p:cNvSpPr>
          <p:nvPr>
            <p:ph type="title"/>
          </p:nvPr>
        </p:nvSpPr>
        <p:spPr/>
        <p:txBody>
          <a:bodyPr/>
          <a:lstStyle/>
          <a:p>
            <a:r>
              <a:rPr lang="en-US" dirty="0"/>
              <a:t>Accuracy, Precision, and Bias of a Sensor</a:t>
            </a:r>
          </a:p>
        </p:txBody>
      </p:sp>
      <p:pic>
        <p:nvPicPr>
          <p:cNvPr id="5" name="Picture 4" descr="Accuracy refers to how close a sensor is to the true concentration. Precision refers to being able to consistently predict the same concentration. Bias refers to a systematic common error of reporting a value higher or lower than the true value. ">
            <a:extLst>
              <a:ext uri="{FF2B5EF4-FFF2-40B4-BE49-F238E27FC236}">
                <a16:creationId xmlns:a16="http://schemas.microsoft.com/office/drawing/2014/main" id="{1CB34657-DDA1-FFE7-E846-FF7AA7521449}"/>
              </a:ext>
            </a:extLst>
          </p:cNvPr>
          <p:cNvPicPr>
            <a:picLocks noChangeAspect="1"/>
          </p:cNvPicPr>
          <p:nvPr/>
        </p:nvPicPr>
        <p:blipFill>
          <a:blip r:embed="rId2"/>
          <a:stretch>
            <a:fillRect/>
          </a:stretch>
        </p:blipFill>
        <p:spPr>
          <a:xfrm>
            <a:off x="1924987" y="1773548"/>
            <a:ext cx="8001000" cy="3940492"/>
          </a:xfrm>
          <a:prstGeom prst="rect">
            <a:avLst/>
          </a:prstGeom>
          <a:noFill/>
        </p:spPr>
      </p:pic>
      <p:sp>
        <p:nvSpPr>
          <p:cNvPr id="6" name="TextBox 5">
            <a:extLst>
              <a:ext uri="{FF2B5EF4-FFF2-40B4-BE49-F238E27FC236}">
                <a16:creationId xmlns:a16="http://schemas.microsoft.com/office/drawing/2014/main" id="{622552BC-C291-E252-ED8E-74C3308E459E}"/>
              </a:ext>
            </a:extLst>
          </p:cNvPr>
          <p:cNvSpPr txBox="1"/>
          <p:nvPr/>
        </p:nvSpPr>
        <p:spPr>
          <a:xfrm>
            <a:off x="1618937" y="6612177"/>
            <a:ext cx="11572406" cy="461665"/>
          </a:xfrm>
          <a:prstGeom prst="rect">
            <a:avLst/>
          </a:prstGeom>
          <a:noFill/>
        </p:spPr>
        <p:txBody>
          <a:bodyPr wrap="square" lIns="91440" tIns="45720" rIns="91440" bIns="45720" rtlCol="0" anchor="t">
            <a:spAutoFit/>
          </a:bodyPr>
          <a:lstStyle/>
          <a:p>
            <a:r>
              <a:rPr lang="en-US" sz="1200" dirty="0">
                <a:hlinkClick r:id="rId3"/>
              </a:rPr>
              <a:t>https://cfpub.epa.gov/si/si_public_record_report.cfm?Lab=NERL&amp;dirEntryId=277996&amp;simpleSearch=1&amp;searchAll=air+sensor+guidebook</a:t>
            </a:r>
            <a:r>
              <a:rPr lang="en-US" sz="1200" dirty="0"/>
              <a:t> </a:t>
            </a:r>
            <a:endParaRPr lang="en-US" dirty="0"/>
          </a:p>
          <a:p>
            <a:r>
              <a:rPr lang="en-US" sz="1200" dirty="0"/>
              <a:t>  </a:t>
            </a:r>
          </a:p>
        </p:txBody>
      </p:sp>
      <p:sp>
        <p:nvSpPr>
          <p:cNvPr id="4" name="Slide Number Placeholder 3">
            <a:extLst>
              <a:ext uri="{FF2B5EF4-FFF2-40B4-BE49-F238E27FC236}">
                <a16:creationId xmlns:a16="http://schemas.microsoft.com/office/drawing/2014/main" id="{107C8818-1BE7-A2A2-3F81-8A9C8E930D1B}"/>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78928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a:xfrm>
            <a:off x="925415" y="2804581"/>
            <a:ext cx="9539179" cy="1646302"/>
          </a:xfrm>
        </p:spPr>
        <p:txBody>
          <a:bodyPr/>
          <a:lstStyle/>
          <a:p>
            <a:r>
              <a:rPr lang="en-US" dirty="0"/>
              <a:t>Data Management and Validation</a:t>
            </a:r>
          </a:p>
        </p:txBody>
      </p:sp>
      <p:sp>
        <p:nvSpPr>
          <p:cNvPr id="3" name="Subtitle 2">
            <a:extLst>
              <a:ext uri="{FF2B5EF4-FFF2-40B4-BE49-F238E27FC236}">
                <a16:creationId xmlns:a16="http://schemas.microsoft.com/office/drawing/2014/main" id="{84187B9F-B7D1-8EF7-0ED6-3D741E2639F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D383-4787-2EEC-B7FB-F5846CF394F5}"/>
              </a:ext>
            </a:extLst>
          </p:cNvPr>
          <p:cNvSpPr>
            <a:spLocks noGrp="1"/>
          </p:cNvSpPr>
          <p:nvPr>
            <p:ph type="title"/>
          </p:nvPr>
        </p:nvSpPr>
        <p:spPr/>
        <p:txBody>
          <a:bodyPr/>
          <a:lstStyle/>
          <a:p>
            <a:r>
              <a:rPr lang="en-US" dirty="0"/>
              <a:t>Possible Sources of Error</a:t>
            </a:r>
          </a:p>
        </p:txBody>
      </p:sp>
      <p:sp>
        <p:nvSpPr>
          <p:cNvPr id="4" name="Slide Number Placeholder 3">
            <a:extLst>
              <a:ext uri="{FF2B5EF4-FFF2-40B4-BE49-F238E27FC236}">
                <a16:creationId xmlns:a16="http://schemas.microsoft.com/office/drawing/2014/main" id="{9B416369-F145-827D-925C-A9FBC27374DA}"/>
              </a:ext>
            </a:extLst>
          </p:cNvPr>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5" name="Diagram 4">
            <a:extLst>
              <a:ext uri="{FF2B5EF4-FFF2-40B4-BE49-F238E27FC236}">
                <a16:creationId xmlns:a16="http://schemas.microsoft.com/office/drawing/2014/main" id="{43FD0DF6-53CE-9658-EBD6-8CD54A63B78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9899514"/>
              </p:ext>
            </p:extLst>
          </p:nvPr>
        </p:nvGraphicFramePr>
        <p:xfrm>
          <a:off x="3079646" y="1930400"/>
          <a:ext cx="6032708" cy="4084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049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Data Validation Levels	</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763076"/>
            <a:ext cx="10215809" cy="3880773"/>
          </a:xfrm>
        </p:spPr>
        <p:txBody>
          <a:bodyPr vert="horz" lIns="91440" tIns="45720" rIns="91440" bIns="45720" rtlCol="0" anchor="t">
            <a:normAutofit lnSpcReduction="10000"/>
          </a:bodyPr>
          <a:lstStyle/>
          <a:p>
            <a:pPr indent="-228600">
              <a:lnSpc>
                <a:spcPct val="90000"/>
              </a:lnSpc>
            </a:pPr>
            <a:r>
              <a:rPr lang="en-US" altLang="en-US" sz="2400" dirty="0">
                <a:solidFill>
                  <a:schemeClr val="tx1"/>
                </a:solidFill>
                <a:latin typeface="+mn-lt"/>
                <a:ea typeface="+mn-ea"/>
                <a:cs typeface="+mn-cs"/>
              </a:rPr>
              <a:t>Level </a:t>
            </a:r>
            <a:r>
              <a:rPr lang="en-US" altLang="en-US" sz="2400" dirty="0">
                <a:solidFill>
                  <a:schemeClr val="tx1"/>
                </a:solidFill>
              </a:rPr>
              <a:t>0: </a:t>
            </a:r>
            <a:r>
              <a:rPr lang="en-US" altLang="en-US" sz="2400" dirty="0">
                <a:solidFill>
                  <a:schemeClr val="tx1"/>
                </a:solidFill>
                <a:latin typeface="+mn-lt"/>
                <a:ea typeface="+mn-ea"/>
                <a:cs typeface="+mn-cs"/>
              </a:rPr>
              <a:t>Routine checks</a:t>
            </a:r>
          </a:p>
          <a:p>
            <a:pPr marL="746125" lvl="1" indent="-342900">
              <a:lnSpc>
                <a:spcPct val="90000"/>
              </a:lnSpc>
              <a:buFontTx/>
              <a:buChar char="-"/>
            </a:pPr>
            <a:r>
              <a:rPr lang="en-US" altLang="en-US" sz="2000" dirty="0">
                <a:solidFill>
                  <a:schemeClr val="tx1"/>
                </a:solidFill>
                <a:latin typeface="+mn-lt"/>
                <a:ea typeface="+mn-ea"/>
                <a:cs typeface="+mn-cs"/>
              </a:rPr>
              <a:t>Field operations, data processing, reporting conducted in accordance with standard operating procedures (SOPs)</a:t>
            </a:r>
          </a:p>
          <a:p>
            <a:pPr marL="746125" lvl="1" indent="-342900">
              <a:lnSpc>
                <a:spcPct val="90000"/>
              </a:lnSpc>
              <a:buFontTx/>
              <a:buChar char="-"/>
            </a:pPr>
            <a:r>
              <a:rPr lang="en-US" altLang="en-US" sz="2000" dirty="0">
                <a:solidFill>
                  <a:schemeClr val="tx1"/>
                </a:solidFill>
                <a:latin typeface="+mn-lt"/>
                <a:ea typeface="+mn-ea"/>
                <a:cs typeface="+mn-cs"/>
              </a:rPr>
              <a:t>Proper data file identification</a:t>
            </a:r>
            <a:r>
              <a:rPr lang="en-US" altLang="en-US" sz="2000" dirty="0">
                <a:solidFill>
                  <a:schemeClr val="tx1"/>
                </a:solidFill>
              </a:rPr>
              <a:t>, </a:t>
            </a:r>
            <a:r>
              <a:rPr lang="en-US" altLang="en-US" sz="2000" dirty="0">
                <a:solidFill>
                  <a:schemeClr val="tx1"/>
                </a:solidFill>
                <a:latin typeface="+mn-lt"/>
                <a:ea typeface="+mn-ea"/>
                <a:cs typeface="+mn-cs"/>
              </a:rPr>
              <a:t>review of unusual events, field data sheets</a:t>
            </a:r>
            <a:r>
              <a:rPr lang="en-US" altLang="en-US" sz="2000" dirty="0">
                <a:solidFill>
                  <a:schemeClr val="tx1"/>
                </a:solidFill>
              </a:rPr>
              <a:t>,</a:t>
            </a:r>
            <a:r>
              <a:rPr lang="en-US" altLang="en-US" sz="2000" dirty="0">
                <a:solidFill>
                  <a:schemeClr val="tx1"/>
                </a:solidFill>
                <a:latin typeface="+mn-lt"/>
                <a:ea typeface="+mn-ea"/>
                <a:cs typeface="+mn-cs"/>
              </a:rPr>
              <a:t> instrument performance checks</a:t>
            </a:r>
            <a:r>
              <a:rPr lang="en-US" altLang="en-US" sz="2000" dirty="0">
                <a:solidFill>
                  <a:schemeClr val="tx1"/>
                </a:solidFill>
              </a:rPr>
              <a:t> </a:t>
            </a:r>
            <a:endParaRPr lang="en-US" altLang="en-US" sz="2000" dirty="0">
              <a:solidFill>
                <a:schemeClr val="tx1"/>
              </a:solidFill>
              <a:latin typeface="+mn-lt"/>
            </a:endParaRPr>
          </a:p>
          <a:p>
            <a:pPr indent="-228600">
              <a:lnSpc>
                <a:spcPct val="90000"/>
              </a:lnSpc>
            </a:pPr>
            <a:r>
              <a:rPr lang="en-US" altLang="en-US" sz="2400" dirty="0">
                <a:solidFill>
                  <a:schemeClr val="tx1"/>
                </a:solidFill>
                <a:latin typeface="+mn-lt"/>
                <a:ea typeface="+mn-ea"/>
                <a:cs typeface="+mn-cs"/>
              </a:rPr>
              <a:t>Level I: Internal consistency tests</a:t>
            </a:r>
          </a:p>
          <a:p>
            <a:pPr marL="746125" lvl="1" indent="-342900">
              <a:lnSpc>
                <a:spcPct val="90000"/>
              </a:lnSpc>
              <a:buFontTx/>
              <a:buChar char="-"/>
            </a:pPr>
            <a:r>
              <a:rPr lang="en-US" altLang="en-US" sz="2000" dirty="0">
                <a:solidFill>
                  <a:schemeClr val="tx1"/>
                </a:solidFill>
                <a:latin typeface="+mn-lt"/>
                <a:ea typeface="+mn-ea"/>
                <a:cs typeface="+mn-cs"/>
              </a:rPr>
              <a:t>Identify values that appear atypical when compared to values of the entire dataset</a:t>
            </a:r>
          </a:p>
          <a:p>
            <a:pPr indent="-228600">
              <a:lnSpc>
                <a:spcPct val="90000"/>
              </a:lnSpc>
            </a:pPr>
            <a:r>
              <a:rPr lang="en-US" altLang="en-US" sz="2400" dirty="0">
                <a:solidFill>
                  <a:schemeClr val="tx1"/>
                </a:solidFill>
                <a:latin typeface="+mn-lt"/>
                <a:ea typeface="+mn-ea"/>
                <a:cs typeface="+mn-cs"/>
              </a:rPr>
              <a:t>Level II/III: External consistency tests</a:t>
            </a:r>
          </a:p>
          <a:p>
            <a:pPr marL="746125" lvl="1" indent="-342900">
              <a:lnSpc>
                <a:spcPct val="90000"/>
              </a:lnSpc>
              <a:buFontTx/>
              <a:buChar char="-"/>
            </a:pPr>
            <a:r>
              <a:rPr lang="en-US" altLang="en-US" sz="2000" dirty="0">
                <a:solidFill>
                  <a:schemeClr val="tx1"/>
                </a:solidFill>
                <a:latin typeface="+mn-lt"/>
                <a:ea typeface="+mn-ea"/>
                <a:cs typeface="+mn-cs"/>
              </a:rPr>
              <a:t>Identify values that appear atypical when compared to other datasets </a:t>
            </a:r>
          </a:p>
          <a:p>
            <a:pPr marL="746125" lvl="1" indent="-342900">
              <a:lnSpc>
                <a:spcPct val="90000"/>
              </a:lnSpc>
              <a:buFontTx/>
              <a:buChar char="-"/>
            </a:pPr>
            <a:r>
              <a:rPr lang="en-US" altLang="en-US" sz="2000" dirty="0">
                <a:solidFill>
                  <a:schemeClr val="tx1"/>
                </a:solidFill>
                <a:latin typeface="+mn-lt"/>
                <a:ea typeface="+mn-ea"/>
                <a:cs typeface="+mn-cs"/>
              </a:rPr>
              <a:t>Continued evaluation of the data as part of the data interpretation process</a:t>
            </a:r>
          </a:p>
          <a:p>
            <a:endParaRPr lang="en-US" dirty="0"/>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TextBox 4">
            <a:extLst>
              <a:ext uri="{FF2B5EF4-FFF2-40B4-BE49-F238E27FC236}">
                <a16:creationId xmlns:a16="http://schemas.microsoft.com/office/drawing/2014/main" id="{39482F5F-D7C2-0344-F5FD-97617E724970}"/>
              </a:ext>
            </a:extLst>
          </p:cNvPr>
          <p:cNvSpPr txBox="1"/>
          <p:nvPr/>
        </p:nvSpPr>
        <p:spPr>
          <a:xfrm>
            <a:off x="5982159" y="6581001"/>
            <a:ext cx="5417760" cy="276999"/>
          </a:xfrm>
          <a:prstGeom prst="rect">
            <a:avLst/>
          </a:prstGeom>
          <a:noFill/>
        </p:spPr>
        <p:txBody>
          <a:bodyPr wrap="square" rtlCol="0">
            <a:spAutoFit/>
          </a:bodyPr>
          <a:lstStyle/>
          <a:p>
            <a:r>
              <a:rPr lang="en-US" sz="1200" dirty="0">
                <a:latin typeface="+mn-lt"/>
                <a:hlinkClick r:id="rId2"/>
              </a:rPr>
              <a:t>http://www.epa.gov/ttnamti1/files/ambient/pm25/spec/specfinl.pdf</a:t>
            </a:r>
            <a:endParaRPr lang="en-US" sz="1200" dirty="0"/>
          </a:p>
        </p:txBody>
      </p:sp>
    </p:spTree>
    <p:extLst>
      <p:ext uri="{BB962C8B-B14F-4D97-AF65-F5344CB8AC3E}">
        <p14:creationId xmlns:p14="http://schemas.microsoft.com/office/powerpoint/2010/main" val="1744983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76E8-B3EF-70A8-D5C7-EE0BB3BA84DD}"/>
              </a:ext>
            </a:extLst>
          </p:cNvPr>
          <p:cNvSpPr>
            <a:spLocks noGrp="1"/>
          </p:cNvSpPr>
          <p:nvPr>
            <p:ph type="title"/>
          </p:nvPr>
        </p:nvSpPr>
        <p:spPr/>
        <p:txBody>
          <a:bodyPr/>
          <a:lstStyle/>
          <a:p>
            <a:r>
              <a:rPr lang="en-US" dirty="0"/>
              <a:t>When to validate?</a:t>
            </a:r>
          </a:p>
        </p:txBody>
      </p:sp>
      <p:sp>
        <p:nvSpPr>
          <p:cNvPr id="3" name="Content Placeholder 2">
            <a:extLst>
              <a:ext uri="{FF2B5EF4-FFF2-40B4-BE49-F238E27FC236}">
                <a16:creationId xmlns:a16="http://schemas.microsoft.com/office/drawing/2014/main" id="{2D13233C-DCAB-2E41-A1DC-C53343BA5DAA}"/>
              </a:ext>
            </a:extLst>
          </p:cNvPr>
          <p:cNvSpPr>
            <a:spLocks noGrp="1"/>
          </p:cNvSpPr>
          <p:nvPr>
            <p:ph idx="1"/>
          </p:nvPr>
        </p:nvSpPr>
        <p:spPr>
          <a:xfrm>
            <a:off x="677334" y="1528997"/>
            <a:ext cx="10899148" cy="4512365"/>
          </a:xfrm>
        </p:spPr>
        <p:txBody>
          <a:bodyPr>
            <a:normAutofit fontScale="92500" lnSpcReduction="10000"/>
          </a:bodyPr>
          <a:lstStyle/>
          <a:p>
            <a:r>
              <a:rPr lang="en-US" sz="2400" dirty="0"/>
              <a:t>Daily checks</a:t>
            </a:r>
          </a:p>
          <a:p>
            <a:pPr lvl="1"/>
            <a:r>
              <a:rPr lang="en-US" sz="2000" dirty="0"/>
              <a:t>Changes in instrument status – healthy, needs attention, offline?</a:t>
            </a:r>
          </a:p>
          <a:p>
            <a:pPr lvl="1"/>
            <a:r>
              <a:rPr lang="en-US" sz="2000" dirty="0"/>
              <a:t>Check reasonableness of data </a:t>
            </a:r>
          </a:p>
          <a:p>
            <a:pPr lvl="2"/>
            <a:r>
              <a:rPr lang="en-US" sz="1800" dirty="0"/>
              <a:t>Within expected range</a:t>
            </a:r>
          </a:p>
          <a:p>
            <a:pPr lvl="2"/>
            <a:r>
              <a:rPr lang="en-US" sz="1800" dirty="0"/>
              <a:t>Spatial and temporal patterns</a:t>
            </a:r>
          </a:p>
          <a:p>
            <a:pPr lvl="2"/>
            <a:r>
              <a:rPr lang="en-US" sz="1800" dirty="0"/>
              <a:t>Flag data if needed for more analysis</a:t>
            </a:r>
          </a:p>
          <a:p>
            <a:r>
              <a:rPr lang="en-US" sz="2400" dirty="0"/>
              <a:t>Monthly checks</a:t>
            </a:r>
          </a:p>
          <a:p>
            <a:pPr lvl="1"/>
            <a:r>
              <a:rPr lang="en-US" sz="2000" dirty="0"/>
              <a:t>Time series (weekly and monthly)</a:t>
            </a:r>
          </a:p>
          <a:p>
            <a:pPr lvl="1"/>
            <a:r>
              <a:rPr lang="en-US" sz="2000" dirty="0"/>
              <a:t>Operator logbooks</a:t>
            </a:r>
          </a:p>
          <a:p>
            <a:pPr lvl="1"/>
            <a:r>
              <a:rPr lang="en-US" sz="2000" dirty="0"/>
              <a:t>Scatter plots</a:t>
            </a:r>
          </a:p>
          <a:p>
            <a:pPr lvl="1"/>
            <a:r>
              <a:rPr lang="en-US" sz="2000" dirty="0"/>
              <a:t>Summary statistics</a:t>
            </a:r>
          </a:p>
          <a:p>
            <a:pPr lvl="2"/>
            <a:endParaRPr lang="en-US" dirty="0"/>
          </a:p>
          <a:p>
            <a:pPr marL="0" indent="0">
              <a:buNone/>
            </a:pPr>
            <a:endParaRPr lang="en-US" dirty="0"/>
          </a:p>
          <a:p>
            <a:pPr lvl="1"/>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6BFCBB9-643C-435B-92E9-D20F9366A34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579827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0CFD-D0A0-0C6B-C104-5F45F90A3A46}"/>
              </a:ext>
            </a:extLst>
          </p:cNvPr>
          <p:cNvSpPr>
            <a:spLocks noGrp="1"/>
          </p:cNvSpPr>
          <p:nvPr>
            <p:ph type="title"/>
          </p:nvPr>
        </p:nvSpPr>
        <p:spPr/>
        <p:txBody>
          <a:bodyPr/>
          <a:lstStyle/>
          <a:p>
            <a:r>
              <a:rPr lang="en-US" dirty="0"/>
              <a:t>What to Look for in Validation</a:t>
            </a:r>
          </a:p>
        </p:txBody>
      </p:sp>
      <p:sp>
        <p:nvSpPr>
          <p:cNvPr id="4" name="Slide Number Placeholder 3">
            <a:extLst>
              <a:ext uri="{FF2B5EF4-FFF2-40B4-BE49-F238E27FC236}">
                <a16:creationId xmlns:a16="http://schemas.microsoft.com/office/drawing/2014/main" id="{05A498C9-979B-B115-FA48-C82FCA64EDBD}"/>
              </a:ext>
            </a:extLst>
          </p:cNvPr>
          <p:cNvSpPr>
            <a:spLocks noGrp="1"/>
          </p:cNvSpPr>
          <p:nvPr>
            <p:ph type="sldNum" sz="quarter" idx="12"/>
          </p:nvPr>
        </p:nvSpPr>
        <p:spPr/>
        <p:txBody>
          <a:bodyPr/>
          <a:lstStyle/>
          <a:p>
            <a:fld id="{D57F1E4F-1CFF-5643-939E-217C01CDF565}" type="slidenum">
              <a:rPr lang="en-US" smtClean="0"/>
              <a:pPr/>
              <a:t>23</a:t>
            </a:fld>
            <a:endParaRPr lang="en-US" dirty="0"/>
          </a:p>
        </p:txBody>
      </p:sp>
      <p:graphicFrame>
        <p:nvGraphicFramePr>
          <p:cNvPr id="6" name="Diagram 5">
            <a:extLst>
              <a:ext uri="{FF2B5EF4-FFF2-40B4-BE49-F238E27FC236}">
                <a16:creationId xmlns:a16="http://schemas.microsoft.com/office/drawing/2014/main" id="{44F17190-AF30-BB63-A07B-C63566B223C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0092064"/>
              </p:ext>
            </p:extLst>
          </p:nvPr>
        </p:nvGraphicFramePr>
        <p:xfrm>
          <a:off x="2629941" y="1594318"/>
          <a:ext cx="6932118" cy="4909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987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ED1E-6DE2-DD06-C348-E9A5D29BB2A2}"/>
              </a:ext>
            </a:extLst>
          </p:cNvPr>
          <p:cNvSpPr>
            <a:spLocks noGrp="1"/>
          </p:cNvSpPr>
          <p:nvPr>
            <p:ph type="title"/>
          </p:nvPr>
        </p:nvSpPr>
        <p:spPr/>
        <p:txBody>
          <a:bodyPr/>
          <a:lstStyle/>
          <a:p>
            <a:r>
              <a:rPr lang="en-US" dirty="0"/>
              <a:t>Example Data</a:t>
            </a:r>
          </a:p>
        </p:txBody>
      </p:sp>
      <p:grpSp>
        <p:nvGrpSpPr>
          <p:cNvPr id="6" name="Group 5" descr="Example data showing negative values">
            <a:extLst>
              <a:ext uri="{FF2B5EF4-FFF2-40B4-BE49-F238E27FC236}">
                <a16:creationId xmlns:a16="http://schemas.microsoft.com/office/drawing/2014/main" id="{471C85A8-29B1-9303-58C4-68421C81D60C}"/>
              </a:ext>
            </a:extLst>
          </p:cNvPr>
          <p:cNvGrpSpPr/>
          <p:nvPr/>
        </p:nvGrpSpPr>
        <p:grpSpPr>
          <a:xfrm>
            <a:off x="461537" y="2209762"/>
            <a:ext cx="5491954" cy="3846164"/>
            <a:chOff x="0" y="1295400"/>
            <a:chExt cx="9144000" cy="5257794"/>
          </a:xfrm>
        </p:grpSpPr>
        <p:pic>
          <p:nvPicPr>
            <p:cNvPr id="7" name="Picture 6">
              <a:extLst>
                <a:ext uri="{FF2B5EF4-FFF2-40B4-BE49-F238E27FC236}">
                  <a16:creationId xmlns:a16="http://schemas.microsoft.com/office/drawing/2014/main" id="{A75AC5D5-3F66-E444-89F1-5D445B471769}"/>
                </a:ext>
              </a:extLst>
            </p:cNvPr>
            <p:cNvPicPr>
              <a:picLocks noChangeAspect="1"/>
            </p:cNvPicPr>
            <p:nvPr/>
          </p:nvPicPr>
          <p:blipFill>
            <a:blip r:embed="rId3"/>
            <a:stretch>
              <a:fillRect/>
            </a:stretch>
          </p:blipFill>
          <p:spPr>
            <a:xfrm>
              <a:off x="0" y="1295400"/>
              <a:ext cx="9144000" cy="4572000"/>
            </a:xfrm>
            <a:prstGeom prst="rect">
              <a:avLst/>
            </a:prstGeom>
          </p:spPr>
        </p:pic>
        <p:cxnSp>
          <p:nvCxnSpPr>
            <p:cNvPr id="8" name="Straight Arrow Connector 7">
              <a:extLst>
                <a:ext uri="{FF2B5EF4-FFF2-40B4-BE49-F238E27FC236}">
                  <a16:creationId xmlns:a16="http://schemas.microsoft.com/office/drawing/2014/main" id="{9BB677F1-B350-413E-8F88-20B75C33FCF1}"/>
                </a:ext>
              </a:extLst>
            </p:cNvPr>
            <p:cNvCxnSpPr/>
            <p:nvPr/>
          </p:nvCxnSpPr>
          <p:spPr bwMode="auto">
            <a:xfrm flipH="1" flipV="1">
              <a:off x="1752600" y="5257801"/>
              <a:ext cx="838200" cy="83819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D841984C-D367-DDC8-DBC4-C2ACD9A31591}"/>
                </a:ext>
              </a:extLst>
            </p:cNvPr>
            <p:cNvSpPr txBox="1"/>
            <p:nvPr/>
          </p:nvSpPr>
          <p:spPr>
            <a:xfrm>
              <a:off x="2775438" y="5979542"/>
              <a:ext cx="4506760" cy="573652"/>
            </a:xfrm>
            <a:prstGeom prst="rect">
              <a:avLst/>
            </a:prstGeom>
            <a:noFill/>
          </p:spPr>
          <p:txBody>
            <a:bodyPr wrap="square" rtlCol="0">
              <a:spAutoFit/>
            </a:bodyPr>
            <a:lstStyle/>
            <a:p>
              <a:r>
                <a:rPr lang="en-US" dirty="0">
                  <a:latin typeface="+mj-lt"/>
                </a:rPr>
                <a:t>Negative Values</a:t>
              </a:r>
            </a:p>
          </p:txBody>
        </p:sp>
      </p:grpSp>
      <p:grpSp>
        <p:nvGrpSpPr>
          <p:cNvPr id="10" name="Group 9" descr="Example data showing data gaps and very low concentrations">
            <a:extLst>
              <a:ext uri="{FF2B5EF4-FFF2-40B4-BE49-F238E27FC236}">
                <a16:creationId xmlns:a16="http://schemas.microsoft.com/office/drawing/2014/main" id="{179CC1A9-3B7B-04A8-45C0-60A22384118C}"/>
              </a:ext>
            </a:extLst>
          </p:cNvPr>
          <p:cNvGrpSpPr/>
          <p:nvPr/>
        </p:nvGrpSpPr>
        <p:grpSpPr>
          <a:xfrm>
            <a:off x="6038182" y="2313879"/>
            <a:ext cx="5538299" cy="3742047"/>
            <a:chOff x="5751931" y="1936711"/>
            <a:chExt cx="6646826" cy="4000977"/>
          </a:xfrm>
        </p:grpSpPr>
        <p:pic>
          <p:nvPicPr>
            <p:cNvPr id="11" name="Picture 10">
              <a:extLst>
                <a:ext uri="{FF2B5EF4-FFF2-40B4-BE49-F238E27FC236}">
                  <a16:creationId xmlns:a16="http://schemas.microsoft.com/office/drawing/2014/main" id="{32839815-C0ED-2A08-3BB0-C50B20F1A8D4}"/>
                </a:ext>
              </a:extLst>
            </p:cNvPr>
            <p:cNvPicPr>
              <a:picLocks noChangeAspect="1"/>
            </p:cNvPicPr>
            <p:nvPr/>
          </p:nvPicPr>
          <p:blipFill>
            <a:blip r:embed="rId4"/>
            <a:stretch>
              <a:fillRect/>
            </a:stretch>
          </p:blipFill>
          <p:spPr>
            <a:xfrm>
              <a:off x="5751931" y="1936711"/>
              <a:ext cx="6318736" cy="3159368"/>
            </a:xfrm>
            <a:prstGeom prst="rect">
              <a:avLst/>
            </a:prstGeom>
          </p:spPr>
        </p:pic>
        <p:cxnSp>
          <p:nvCxnSpPr>
            <p:cNvPr id="12" name="Straight Arrow Connector 11">
              <a:extLst>
                <a:ext uri="{FF2B5EF4-FFF2-40B4-BE49-F238E27FC236}">
                  <a16:creationId xmlns:a16="http://schemas.microsoft.com/office/drawing/2014/main" id="{FFA01F7E-CB98-EDB6-87B7-3C30B8D57D3B}"/>
                </a:ext>
              </a:extLst>
            </p:cNvPr>
            <p:cNvCxnSpPr>
              <a:cxnSpLocks/>
            </p:cNvCxnSpPr>
            <p:nvPr/>
          </p:nvCxnSpPr>
          <p:spPr bwMode="auto">
            <a:xfrm flipH="1" flipV="1">
              <a:off x="10010775" y="4789335"/>
              <a:ext cx="360848" cy="21897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C06A5633-E2E3-1203-7A67-5FBF119EEA70}"/>
                </a:ext>
              </a:extLst>
            </p:cNvPr>
            <p:cNvSpPr txBox="1"/>
            <p:nvPr/>
          </p:nvSpPr>
          <p:spPr>
            <a:xfrm>
              <a:off x="10065339" y="5036845"/>
              <a:ext cx="2333418" cy="747038"/>
            </a:xfrm>
            <a:prstGeom prst="rect">
              <a:avLst/>
            </a:prstGeom>
            <a:noFill/>
          </p:spPr>
          <p:txBody>
            <a:bodyPr wrap="square" rtlCol="0">
              <a:spAutoFit/>
            </a:bodyPr>
            <a:lstStyle/>
            <a:p>
              <a:r>
                <a:rPr lang="en-US" dirty="0">
                  <a:latin typeface="+mj-lt"/>
                </a:rPr>
                <a:t>Very Low Concentrations</a:t>
              </a:r>
            </a:p>
          </p:txBody>
        </p:sp>
        <p:cxnSp>
          <p:nvCxnSpPr>
            <p:cNvPr id="14" name="Straight Arrow Connector 13">
              <a:extLst>
                <a:ext uri="{FF2B5EF4-FFF2-40B4-BE49-F238E27FC236}">
                  <a16:creationId xmlns:a16="http://schemas.microsoft.com/office/drawing/2014/main" id="{447B158A-FAA4-0C52-0896-122CB1A222D5}"/>
                </a:ext>
              </a:extLst>
            </p:cNvPr>
            <p:cNvCxnSpPr>
              <a:cxnSpLocks/>
            </p:cNvCxnSpPr>
            <p:nvPr/>
          </p:nvCxnSpPr>
          <p:spPr bwMode="auto">
            <a:xfrm flipV="1">
              <a:off x="9287958" y="4820778"/>
              <a:ext cx="119928" cy="66149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AD867D66-097A-368E-AD59-5564B64B38D2}"/>
                </a:ext>
              </a:extLst>
            </p:cNvPr>
            <p:cNvSpPr txBox="1"/>
            <p:nvPr/>
          </p:nvSpPr>
          <p:spPr>
            <a:xfrm>
              <a:off x="8550438" y="5510809"/>
              <a:ext cx="2333419" cy="426879"/>
            </a:xfrm>
            <a:prstGeom prst="rect">
              <a:avLst/>
            </a:prstGeom>
            <a:noFill/>
          </p:spPr>
          <p:txBody>
            <a:bodyPr wrap="square" rtlCol="0">
              <a:spAutoFit/>
            </a:bodyPr>
            <a:lstStyle/>
            <a:p>
              <a:r>
                <a:rPr lang="en-US" dirty="0">
                  <a:latin typeface="+mj-lt"/>
                </a:rPr>
                <a:t>Data Gaps</a:t>
              </a:r>
            </a:p>
          </p:txBody>
        </p:sp>
      </p:grpSp>
      <p:sp>
        <p:nvSpPr>
          <p:cNvPr id="4" name="Slide Number Placeholder 3">
            <a:extLst>
              <a:ext uri="{FF2B5EF4-FFF2-40B4-BE49-F238E27FC236}">
                <a16:creationId xmlns:a16="http://schemas.microsoft.com/office/drawing/2014/main" id="{02CC1875-A29D-489F-1A6C-94A95EEB5F2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82818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9E7-F08C-42B5-50B7-530FFE60A30A}"/>
              </a:ext>
            </a:extLst>
          </p:cNvPr>
          <p:cNvSpPr>
            <a:spLocks noGrp="1"/>
          </p:cNvSpPr>
          <p:nvPr>
            <p:ph type="title"/>
          </p:nvPr>
        </p:nvSpPr>
        <p:spPr/>
        <p:txBody>
          <a:bodyPr/>
          <a:lstStyle/>
          <a:p>
            <a:r>
              <a:rPr lang="en-US" dirty="0"/>
              <a:t>Example Data</a:t>
            </a:r>
          </a:p>
        </p:txBody>
      </p:sp>
      <p:grpSp>
        <p:nvGrpSpPr>
          <p:cNvPr id="5" name="Group 4" descr="Example PM2.5 data over time, with large data gaps">
            <a:extLst>
              <a:ext uri="{FF2B5EF4-FFF2-40B4-BE49-F238E27FC236}">
                <a16:creationId xmlns:a16="http://schemas.microsoft.com/office/drawing/2014/main" id="{C5B5ABC4-959B-9276-E772-840473948780}"/>
              </a:ext>
            </a:extLst>
          </p:cNvPr>
          <p:cNvGrpSpPr/>
          <p:nvPr/>
        </p:nvGrpSpPr>
        <p:grpSpPr>
          <a:xfrm>
            <a:off x="677334" y="1304144"/>
            <a:ext cx="9890732" cy="5628808"/>
            <a:chOff x="952500" y="1888106"/>
            <a:chExt cx="7467600" cy="4531743"/>
          </a:xfrm>
        </p:grpSpPr>
        <p:pic>
          <p:nvPicPr>
            <p:cNvPr id="6" name="Picture 5">
              <a:extLst>
                <a:ext uri="{FF2B5EF4-FFF2-40B4-BE49-F238E27FC236}">
                  <a16:creationId xmlns:a16="http://schemas.microsoft.com/office/drawing/2014/main" id="{ECB8E1D0-0C5C-BF50-3A93-B8C20169F844}"/>
                </a:ext>
              </a:extLst>
            </p:cNvPr>
            <p:cNvPicPr>
              <a:picLocks noChangeAspect="1"/>
            </p:cNvPicPr>
            <p:nvPr/>
          </p:nvPicPr>
          <p:blipFill rotWithShape="1">
            <a:blip r:embed="rId3"/>
            <a:srcRect t="2903"/>
            <a:stretch/>
          </p:blipFill>
          <p:spPr>
            <a:xfrm>
              <a:off x="952500" y="1888106"/>
              <a:ext cx="7467600" cy="4531743"/>
            </a:xfrm>
            <a:prstGeom prst="rect">
              <a:avLst/>
            </a:prstGeom>
          </p:spPr>
        </p:pic>
        <p:sp>
          <p:nvSpPr>
            <p:cNvPr id="7" name="Rectangle 6">
              <a:extLst>
                <a:ext uri="{FF2B5EF4-FFF2-40B4-BE49-F238E27FC236}">
                  <a16:creationId xmlns:a16="http://schemas.microsoft.com/office/drawing/2014/main" id="{B6CCA922-5D1D-EED9-C29E-DF000510C74C}"/>
                </a:ext>
              </a:extLst>
            </p:cNvPr>
            <p:cNvSpPr/>
            <p:nvPr/>
          </p:nvSpPr>
          <p:spPr bwMode="auto">
            <a:xfrm>
              <a:off x="5410200" y="4267200"/>
              <a:ext cx="609600" cy="3810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07F2B48-64BC-9B8E-C854-F620F237D2BA}"/>
                </a:ext>
              </a:extLst>
            </p:cNvPr>
            <p:cNvSpPr/>
            <p:nvPr/>
          </p:nvSpPr>
          <p:spPr bwMode="auto">
            <a:xfrm>
              <a:off x="5638800" y="3048000"/>
              <a:ext cx="381000" cy="3048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A9AEEB77-431C-7EC5-FEF8-0F25C171F5D8}"/>
                </a:ext>
              </a:extLst>
            </p:cNvPr>
            <p:cNvSpPr/>
            <p:nvPr/>
          </p:nvSpPr>
          <p:spPr bwMode="auto">
            <a:xfrm>
              <a:off x="2895600" y="2971800"/>
              <a:ext cx="152400" cy="3810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a:extLst>
                <a:ext uri="{FF2B5EF4-FFF2-40B4-BE49-F238E27FC236}">
                  <a16:creationId xmlns:a16="http://schemas.microsoft.com/office/drawing/2014/main" id="{B8463D2E-A41D-9416-4570-89FC6FA69DB3}"/>
                </a:ext>
              </a:extLst>
            </p:cNvPr>
            <p:cNvSpPr/>
            <p:nvPr/>
          </p:nvSpPr>
          <p:spPr bwMode="auto">
            <a:xfrm>
              <a:off x="4724400" y="4267200"/>
              <a:ext cx="217209" cy="3810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1" name="Rectangle 10">
              <a:extLst>
                <a:ext uri="{FF2B5EF4-FFF2-40B4-BE49-F238E27FC236}">
                  <a16:creationId xmlns:a16="http://schemas.microsoft.com/office/drawing/2014/main" id="{FFA024C2-B70B-798A-5DDF-D09F2F0B683A}"/>
                </a:ext>
              </a:extLst>
            </p:cNvPr>
            <p:cNvSpPr/>
            <p:nvPr/>
          </p:nvSpPr>
          <p:spPr bwMode="auto">
            <a:xfrm>
              <a:off x="6412191" y="4267200"/>
              <a:ext cx="217209" cy="3810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
        <p:nvSpPr>
          <p:cNvPr id="12" name="TextBox 11">
            <a:extLst>
              <a:ext uri="{FF2B5EF4-FFF2-40B4-BE49-F238E27FC236}">
                <a16:creationId xmlns:a16="http://schemas.microsoft.com/office/drawing/2014/main" id="{78659729-8E0F-8F8C-DF61-DFCA40110587}"/>
              </a:ext>
            </a:extLst>
          </p:cNvPr>
          <p:cNvSpPr txBox="1"/>
          <p:nvPr/>
        </p:nvSpPr>
        <p:spPr>
          <a:xfrm>
            <a:off x="6276815" y="5117629"/>
            <a:ext cx="3263607" cy="369332"/>
          </a:xfrm>
          <a:prstGeom prst="rect">
            <a:avLst/>
          </a:prstGeom>
          <a:noFill/>
        </p:spPr>
        <p:txBody>
          <a:bodyPr wrap="square" rtlCol="0">
            <a:spAutoFit/>
          </a:bodyPr>
          <a:lstStyle/>
          <a:p>
            <a:r>
              <a:rPr lang="en-US" dirty="0">
                <a:latin typeface="+mn-lt"/>
              </a:rPr>
              <a:t>Large gaps in example data</a:t>
            </a:r>
          </a:p>
        </p:txBody>
      </p:sp>
      <p:sp>
        <p:nvSpPr>
          <p:cNvPr id="4" name="Slide Number Placeholder 3">
            <a:extLst>
              <a:ext uri="{FF2B5EF4-FFF2-40B4-BE49-F238E27FC236}">
                <a16:creationId xmlns:a16="http://schemas.microsoft.com/office/drawing/2014/main" id="{23127BC0-72F1-B034-F7A1-605B78080634}"/>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Rectangle 2">
            <a:extLst>
              <a:ext uri="{FF2B5EF4-FFF2-40B4-BE49-F238E27FC236}">
                <a16:creationId xmlns:a16="http://schemas.microsoft.com/office/drawing/2014/main" id="{D3DE5733-B1BF-CF6E-A67C-235EE3389222}"/>
              </a:ext>
              <a:ext uri="{C183D7F6-B498-43B3-948B-1728B52AA6E4}">
                <adec:decorative xmlns:adec="http://schemas.microsoft.com/office/drawing/2017/decorative" val="1"/>
              </a:ext>
            </a:extLst>
          </p:cNvPr>
          <p:cNvSpPr/>
          <p:nvPr/>
        </p:nvSpPr>
        <p:spPr>
          <a:xfrm>
            <a:off x="3250943" y="2575233"/>
            <a:ext cx="201852" cy="473233"/>
          </a:xfrm>
          <a:prstGeom prst="rect">
            <a:avLst/>
          </a:pr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75DDC9-B594-641C-3A15-5CBBC2969C76}"/>
              </a:ext>
              <a:ext uri="{C183D7F6-B498-43B3-948B-1728B52AA6E4}">
                <adec:decorative xmlns:adec="http://schemas.microsoft.com/office/drawing/2017/decorative" val="1"/>
              </a:ext>
            </a:extLst>
          </p:cNvPr>
          <p:cNvSpPr/>
          <p:nvPr/>
        </p:nvSpPr>
        <p:spPr>
          <a:xfrm>
            <a:off x="6907139" y="2669879"/>
            <a:ext cx="504628" cy="378587"/>
          </a:xfrm>
          <a:prstGeom prst="rect">
            <a:avLst/>
          </a:pr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48D0D8-2D6A-CEDE-C4D8-C96F57D36B7B}"/>
              </a:ext>
              <a:ext uri="{C183D7F6-B498-43B3-948B-1728B52AA6E4}">
                <adec:decorative xmlns:adec="http://schemas.microsoft.com/office/drawing/2017/decorative" val="1"/>
              </a:ext>
            </a:extLst>
          </p:cNvPr>
          <p:cNvSpPr/>
          <p:nvPr/>
        </p:nvSpPr>
        <p:spPr>
          <a:xfrm>
            <a:off x="5653951" y="4204907"/>
            <a:ext cx="306902" cy="452556"/>
          </a:xfrm>
          <a:prstGeom prst="rect">
            <a:avLst/>
          </a:pr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7812EC-B942-2137-85CC-60E42F0BBB8C}"/>
              </a:ext>
              <a:ext uri="{C183D7F6-B498-43B3-948B-1728B52AA6E4}">
                <adec:decorative xmlns:adec="http://schemas.microsoft.com/office/drawing/2017/decorative" val="1"/>
              </a:ext>
            </a:extLst>
          </p:cNvPr>
          <p:cNvSpPr/>
          <p:nvPr/>
        </p:nvSpPr>
        <p:spPr>
          <a:xfrm>
            <a:off x="6581495" y="4204907"/>
            <a:ext cx="807407" cy="452556"/>
          </a:xfrm>
          <a:prstGeom prst="rect">
            <a:avLst/>
          </a:pr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ABF0D9-6836-9AC6-01B1-26EA85F08970}"/>
              </a:ext>
              <a:ext uri="{C183D7F6-B498-43B3-948B-1728B52AA6E4}">
                <adec:decorative xmlns:adec="http://schemas.microsoft.com/office/drawing/2017/decorative" val="1"/>
              </a:ext>
            </a:extLst>
          </p:cNvPr>
          <p:cNvSpPr/>
          <p:nvPr/>
        </p:nvSpPr>
        <p:spPr>
          <a:xfrm>
            <a:off x="7908619" y="4167921"/>
            <a:ext cx="287690" cy="489541"/>
          </a:xfrm>
          <a:prstGeom prst="rect">
            <a:avLst/>
          </a:prstGeom>
          <a:noFill/>
          <a:ln w="762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67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10A6-3011-11D7-7328-2778A593CF59}"/>
              </a:ext>
            </a:extLst>
          </p:cNvPr>
          <p:cNvSpPr>
            <a:spLocks noGrp="1"/>
          </p:cNvSpPr>
          <p:nvPr>
            <p:ph type="title"/>
          </p:nvPr>
        </p:nvSpPr>
        <p:spPr/>
        <p:txBody>
          <a:bodyPr/>
          <a:lstStyle/>
          <a:p>
            <a:r>
              <a:rPr lang="en-US" dirty="0"/>
              <a:t>Example Data</a:t>
            </a:r>
          </a:p>
        </p:txBody>
      </p:sp>
      <p:grpSp>
        <p:nvGrpSpPr>
          <p:cNvPr id="5" name="Group 4" descr="Example data showing data gaps, outliers/changes in magnitudes, and flatlining">
            <a:extLst>
              <a:ext uri="{FF2B5EF4-FFF2-40B4-BE49-F238E27FC236}">
                <a16:creationId xmlns:a16="http://schemas.microsoft.com/office/drawing/2014/main" id="{73C24EE8-CE3E-8919-0E03-D613E9831C52}"/>
              </a:ext>
            </a:extLst>
          </p:cNvPr>
          <p:cNvGrpSpPr/>
          <p:nvPr/>
        </p:nvGrpSpPr>
        <p:grpSpPr>
          <a:xfrm>
            <a:off x="1524000" y="1857630"/>
            <a:ext cx="9556988" cy="4698912"/>
            <a:chOff x="1524000" y="1151705"/>
            <a:chExt cx="11105027" cy="5420585"/>
          </a:xfrm>
        </p:grpSpPr>
        <p:pic>
          <p:nvPicPr>
            <p:cNvPr id="6" name="Picture 5" descr="Chart&#10;&#10;Description automatically generated">
              <a:extLst>
                <a:ext uri="{FF2B5EF4-FFF2-40B4-BE49-F238E27FC236}">
                  <a16:creationId xmlns:a16="http://schemas.microsoft.com/office/drawing/2014/main" id="{4CE4C286-5608-CAF7-AC32-CA3AFAD4D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35651"/>
              <a:ext cx="8697396" cy="5155207"/>
            </a:xfrm>
            <a:prstGeom prst="rect">
              <a:avLst/>
            </a:prstGeom>
          </p:spPr>
        </p:pic>
        <p:grpSp>
          <p:nvGrpSpPr>
            <p:cNvPr id="7" name="Group 6">
              <a:extLst>
                <a:ext uri="{FF2B5EF4-FFF2-40B4-BE49-F238E27FC236}">
                  <a16:creationId xmlns:a16="http://schemas.microsoft.com/office/drawing/2014/main" id="{8F2F38B3-72A3-0CBF-BD2D-EFAEBBD67119}"/>
                </a:ext>
              </a:extLst>
            </p:cNvPr>
            <p:cNvGrpSpPr/>
            <p:nvPr/>
          </p:nvGrpSpPr>
          <p:grpSpPr>
            <a:xfrm>
              <a:off x="3704516" y="1151705"/>
              <a:ext cx="8924511" cy="5420585"/>
              <a:chOff x="5146703" y="1121963"/>
              <a:chExt cx="8924511" cy="5420585"/>
            </a:xfrm>
          </p:grpSpPr>
          <p:grpSp>
            <p:nvGrpSpPr>
              <p:cNvPr id="8" name="Group 7">
                <a:extLst>
                  <a:ext uri="{FF2B5EF4-FFF2-40B4-BE49-F238E27FC236}">
                    <a16:creationId xmlns:a16="http://schemas.microsoft.com/office/drawing/2014/main" id="{41390E07-0F31-F095-A928-3662FFAB0AFC}"/>
                  </a:ext>
                </a:extLst>
              </p:cNvPr>
              <p:cNvGrpSpPr/>
              <p:nvPr/>
            </p:nvGrpSpPr>
            <p:grpSpPr>
              <a:xfrm>
                <a:off x="5887728" y="1121963"/>
                <a:ext cx="8183486" cy="5239153"/>
                <a:chOff x="5009379" y="1505253"/>
                <a:chExt cx="7829179" cy="5115769"/>
              </a:xfrm>
            </p:grpSpPr>
            <p:sp>
              <p:nvSpPr>
                <p:cNvPr id="15" name="TextBox 14">
                  <a:extLst>
                    <a:ext uri="{FF2B5EF4-FFF2-40B4-BE49-F238E27FC236}">
                      <a16:creationId xmlns:a16="http://schemas.microsoft.com/office/drawing/2014/main" id="{2593BC47-2B61-2A72-6EE9-BCB754102A1C}"/>
                    </a:ext>
                  </a:extLst>
                </p:cNvPr>
                <p:cNvSpPr txBox="1"/>
                <p:nvPr/>
              </p:nvSpPr>
              <p:spPr>
                <a:xfrm>
                  <a:off x="5357120" y="1505253"/>
                  <a:ext cx="1728691" cy="1040053"/>
                </a:xfrm>
                <a:prstGeom prst="rect">
                  <a:avLst/>
                </a:prstGeom>
                <a:noFill/>
              </p:spPr>
              <p:txBody>
                <a:bodyPr wrap="square" rtlCol="0">
                  <a:spAutoFit/>
                </a:bodyPr>
                <a:lstStyle/>
                <a:p>
                  <a:r>
                    <a:rPr lang="en-US" dirty="0">
                      <a:latin typeface="+mj-lt"/>
                    </a:rPr>
                    <a:t>Outliers/ changes in magnitudes</a:t>
                  </a:r>
                </a:p>
              </p:txBody>
            </p:sp>
            <p:sp>
              <p:nvSpPr>
                <p:cNvPr id="16" name="TextBox 15">
                  <a:extLst>
                    <a:ext uri="{FF2B5EF4-FFF2-40B4-BE49-F238E27FC236}">
                      <a16:creationId xmlns:a16="http://schemas.microsoft.com/office/drawing/2014/main" id="{57728AD5-F247-D385-DF98-071B065A50A4}"/>
                    </a:ext>
                  </a:extLst>
                </p:cNvPr>
                <p:cNvSpPr txBox="1"/>
                <p:nvPr/>
              </p:nvSpPr>
              <p:spPr>
                <a:xfrm>
                  <a:off x="5009379" y="4235347"/>
                  <a:ext cx="1287397" cy="416021"/>
                </a:xfrm>
                <a:prstGeom prst="rect">
                  <a:avLst/>
                </a:prstGeom>
                <a:noFill/>
              </p:spPr>
              <p:txBody>
                <a:bodyPr wrap="square" rtlCol="0">
                  <a:spAutoFit/>
                </a:bodyPr>
                <a:lstStyle/>
                <a:p>
                  <a:r>
                    <a:rPr lang="en-US" dirty="0">
                      <a:latin typeface="+mj-lt"/>
                    </a:rPr>
                    <a:t>Flatlining</a:t>
                  </a:r>
                </a:p>
              </p:txBody>
            </p:sp>
            <p:sp>
              <p:nvSpPr>
                <p:cNvPr id="17" name="TextBox 16">
                  <a:extLst>
                    <a:ext uri="{FF2B5EF4-FFF2-40B4-BE49-F238E27FC236}">
                      <a16:creationId xmlns:a16="http://schemas.microsoft.com/office/drawing/2014/main" id="{F1662EA2-AE35-3C3D-128C-E8D8E62BCF6F}"/>
                    </a:ext>
                  </a:extLst>
                </p:cNvPr>
                <p:cNvSpPr txBox="1"/>
                <p:nvPr/>
              </p:nvSpPr>
              <p:spPr>
                <a:xfrm>
                  <a:off x="8938907" y="5580969"/>
                  <a:ext cx="3899651" cy="1040053"/>
                </a:xfrm>
                <a:prstGeom prst="rect">
                  <a:avLst/>
                </a:prstGeom>
                <a:noFill/>
              </p:spPr>
              <p:txBody>
                <a:bodyPr wrap="square" rtlCol="0">
                  <a:spAutoFit/>
                </a:bodyPr>
                <a:lstStyle/>
                <a:p>
                  <a:r>
                    <a:rPr lang="en-US" dirty="0">
                      <a:latin typeface="+mj-lt"/>
                    </a:rPr>
                    <a:t>Very Low Concentrations?</a:t>
                  </a:r>
                </a:p>
                <a:p>
                  <a:r>
                    <a:rPr lang="en-US" dirty="0">
                      <a:latin typeface="+mj-lt"/>
                    </a:rPr>
                    <a:t>Difficult to determine with current y-axis scale</a:t>
                  </a:r>
                </a:p>
              </p:txBody>
            </p:sp>
          </p:grpSp>
          <p:sp>
            <p:nvSpPr>
              <p:cNvPr id="9" name="TextBox 8">
                <a:extLst>
                  <a:ext uri="{FF2B5EF4-FFF2-40B4-BE49-F238E27FC236}">
                    <a16:creationId xmlns:a16="http://schemas.microsoft.com/office/drawing/2014/main" id="{1034BDBA-0E2F-DEFD-9D83-C74F5A35369A}"/>
                  </a:ext>
                </a:extLst>
              </p:cNvPr>
              <p:cNvSpPr txBox="1"/>
              <p:nvPr/>
            </p:nvSpPr>
            <p:spPr>
              <a:xfrm>
                <a:off x="5146703" y="6116493"/>
                <a:ext cx="1785300" cy="426055"/>
              </a:xfrm>
              <a:prstGeom prst="rect">
                <a:avLst/>
              </a:prstGeom>
              <a:noFill/>
            </p:spPr>
            <p:txBody>
              <a:bodyPr wrap="square" rtlCol="0">
                <a:spAutoFit/>
              </a:bodyPr>
              <a:lstStyle/>
              <a:p>
                <a:r>
                  <a:rPr lang="en-US" dirty="0">
                    <a:latin typeface="+mj-lt"/>
                  </a:rPr>
                  <a:t>Data Gaps</a:t>
                </a:r>
              </a:p>
            </p:txBody>
          </p:sp>
          <p:cxnSp>
            <p:nvCxnSpPr>
              <p:cNvPr id="10" name="Straight Arrow Connector 9">
                <a:extLst>
                  <a:ext uri="{FF2B5EF4-FFF2-40B4-BE49-F238E27FC236}">
                    <a16:creationId xmlns:a16="http://schemas.microsoft.com/office/drawing/2014/main" id="{BFD3C300-5151-AAA0-469D-DF6E276A73AE}"/>
                  </a:ext>
                </a:extLst>
              </p:cNvPr>
              <p:cNvCxnSpPr/>
              <p:nvPr/>
            </p:nvCxnSpPr>
            <p:spPr bwMode="auto">
              <a:xfrm flipV="1">
                <a:off x="5715000" y="5891351"/>
                <a:ext cx="172728" cy="2251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F07B6317-91E1-C5EA-B943-82A0A4502B39}"/>
                  </a:ext>
                </a:extLst>
              </p:cNvPr>
              <p:cNvCxnSpPr>
                <a:cxnSpLocks/>
                <a:stCxn id="15" idx="1"/>
              </p:cNvCxnSpPr>
              <p:nvPr/>
            </p:nvCxnSpPr>
            <p:spPr bwMode="auto">
              <a:xfrm flipH="1" flipV="1">
                <a:off x="5489206" y="1616416"/>
                <a:ext cx="762000" cy="3811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DB8E2428-5AD1-9B8E-2A03-CD47277E01C3}"/>
                  </a:ext>
                </a:extLst>
              </p:cNvPr>
              <p:cNvCxnSpPr>
                <a:cxnSpLocks/>
              </p:cNvCxnSpPr>
              <p:nvPr/>
            </p:nvCxnSpPr>
            <p:spPr bwMode="auto">
              <a:xfrm>
                <a:off x="7531568" y="2135262"/>
                <a:ext cx="698033" cy="10651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6734F86D-9203-F3EC-735F-EA800ED0887A}"/>
                  </a:ext>
                </a:extLst>
              </p:cNvPr>
              <p:cNvCxnSpPr>
                <a:cxnSpLocks/>
                <a:stCxn id="16" idx="3"/>
              </p:cNvCxnSpPr>
              <p:nvPr/>
            </p:nvCxnSpPr>
            <p:spPr bwMode="auto">
              <a:xfrm flipV="1">
                <a:off x="7233385" y="4086922"/>
                <a:ext cx="698033" cy="440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3666EC26-F2F6-31E1-FD83-7E2BA056184E}"/>
                  </a:ext>
                </a:extLst>
              </p:cNvPr>
              <p:cNvCxnSpPr>
                <a:cxnSpLocks/>
                <a:stCxn id="17" idx="1"/>
              </p:cNvCxnSpPr>
              <p:nvPr/>
            </p:nvCxnSpPr>
            <p:spPr bwMode="auto">
              <a:xfrm flipH="1">
                <a:off x="9277406" y="5828547"/>
                <a:ext cx="717679" cy="6280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2" name="Content Placeholder 2">
            <a:extLst>
              <a:ext uri="{FF2B5EF4-FFF2-40B4-BE49-F238E27FC236}">
                <a16:creationId xmlns:a16="http://schemas.microsoft.com/office/drawing/2014/main" id="{1F15BD81-3E4B-BB2B-7B82-39E9BC68E5B4}"/>
              </a:ext>
            </a:extLst>
          </p:cNvPr>
          <p:cNvSpPr>
            <a:spLocks noGrp="1"/>
          </p:cNvSpPr>
          <p:nvPr>
            <p:ph idx="1"/>
          </p:nvPr>
        </p:nvSpPr>
        <p:spPr>
          <a:xfrm>
            <a:off x="8308286" y="6604696"/>
            <a:ext cx="5315283" cy="815314"/>
          </a:xfrm>
        </p:spPr>
        <p:txBody>
          <a:bodyPr>
            <a:normAutofit/>
          </a:bodyPr>
          <a:lstStyle/>
          <a:p>
            <a:pPr marL="0" marR="0" lvl="0" indent="0" algn="l" defTabSz="914400" rtl="0" eaLnBrk="1" fontAlgn="base" latinLnBrk="0" hangingPunct="1">
              <a:lnSpc>
                <a:spcPct val="100000"/>
              </a:lnSpc>
              <a:spcBef>
                <a:spcPts val="0"/>
              </a:spcBef>
              <a:spcAft>
                <a:spcPts val="600"/>
              </a:spcAft>
              <a:buClr>
                <a:srgbClr val="003366"/>
              </a:buClr>
              <a:buSzPct val="100000"/>
              <a:buFontTx/>
              <a:buNone/>
              <a:tabLst/>
              <a:defRPr/>
            </a:pPr>
            <a:r>
              <a:rPr kumimoji="1" lang="en-US" sz="1200" b="0" i="0" u="none" strike="noStrike" kern="0" cap="none" spc="0" normalizeH="0" baseline="0" noProof="0" dirty="0">
                <a:ln>
                  <a:noFill/>
                </a:ln>
                <a:solidFill>
                  <a:srgbClr val="3D3D3D"/>
                </a:solidFill>
                <a:effectLst/>
                <a:uLnTx/>
                <a:uFillTx/>
                <a:latin typeface="Trebuchet MS"/>
                <a:ea typeface="+mn-ea"/>
                <a:cs typeface="+mn-cs"/>
              </a:rPr>
              <a:t>KHM Clarity Sensor data pre-cleanup</a:t>
            </a:r>
            <a:endParaRPr lang="en-US" sz="1200" dirty="0"/>
          </a:p>
        </p:txBody>
      </p:sp>
      <p:sp>
        <p:nvSpPr>
          <p:cNvPr id="4" name="Slide Number Placeholder 3">
            <a:extLst>
              <a:ext uri="{FF2B5EF4-FFF2-40B4-BE49-F238E27FC236}">
                <a16:creationId xmlns:a16="http://schemas.microsoft.com/office/drawing/2014/main" id="{97D63FB3-A674-C87C-AB1B-25ECA632178A}"/>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20179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A61C-E622-DD08-1FAC-38FEEA7C8695}"/>
              </a:ext>
            </a:extLst>
          </p:cNvPr>
          <p:cNvSpPr>
            <a:spLocks noGrp="1"/>
          </p:cNvSpPr>
          <p:nvPr>
            <p:ph type="title"/>
          </p:nvPr>
        </p:nvSpPr>
        <p:spPr/>
        <p:txBody>
          <a:bodyPr/>
          <a:lstStyle/>
          <a:p>
            <a:r>
              <a:rPr lang="en-US" dirty="0"/>
              <a:t>Types of Visual Checks</a:t>
            </a:r>
          </a:p>
        </p:txBody>
      </p:sp>
      <p:sp>
        <p:nvSpPr>
          <p:cNvPr id="3" name="Content Placeholder 2">
            <a:extLst>
              <a:ext uri="{FF2B5EF4-FFF2-40B4-BE49-F238E27FC236}">
                <a16:creationId xmlns:a16="http://schemas.microsoft.com/office/drawing/2014/main" id="{6B722BDD-57A9-28B2-87F6-C22AC2DBEEDC}"/>
              </a:ext>
            </a:extLst>
          </p:cNvPr>
          <p:cNvSpPr>
            <a:spLocks noGrp="1"/>
          </p:cNvSpPr>
          <p:nvPr>
            <p:ph idx="1"/>
          </p:nvPr>
        </p:nvSpPr>
        <p:spPr>
          <a:xfrm>
            <a:off x="677334" y="1783831"/>
            <a:ext cx="5418666" cy="4257532"/>
          </a:xfrm>
        </p:spPr>
        <p:txBody>
          <a:bodyPr>
            <a:normAutofit/>
          </a:bodyPr>
          <a:lstStyle/>
          <a:p>
            <a:r>
              <a:rPr lang="en-US" sz="2400" dirty="0"/>
              <a:t>Scatter plots</a:t>
            </a:r>
          </a:p>
          <a:p>
            <a:r>
              <a:rPr lang="en-US" sz="2400" dirty="0"/>
              <a:t>Time series (3-5 days at least)</a:t>
            </a:r>
          </a:p>
          <a:p>
            <a:r>
              <a:rPr lang="en-US" sz="2400" dirty="0"/>
              <a:t>Mapping</a:t>
            </a:r>
          </a:p>
          <a:p>
            <a:r>
              <a:rPr lang="en-US" sz="2400" dirty="0"/>
              <a:t>Box and whisker plots</a:t>
            </a:r>
          </a:p>
          <a:p>
            <a:r>
              <a:rPr lang="en-US" sz="2400" dirty="0"/>
              <a:t>Histograms</a:t>
            </a:r>
          </a:p>
          <a:p>
            <a:r>
              <a:rPr lang="en-US" sz="2400" dirty="0"/>
              <a:t>Comparing related sites or instruments</a:t>
            </a:r>
          </a:p>
          <a:p>
            <a:r>
              <a:rPr lang="en-US" sz="2400" dirty="0"/>
              <a:t>Compare across pollutants</a:t>
            </a:r>
          </a:p>
          <a:p>
            <a:endParaRPr lang="en-US" sz="2400" dirty="0"/>
          </a:p>
        </p:txBody>
      </p:sp>
      <p:pic>
        <p:nvPicPr>
          <p:cNvPr id="6" name="Picture 5" descr="Example scatter plot to visually check data">
            <a:extLst>
              <a:ext uri="{FF2B5EF4-FFF2-40B4-BE49-F238E27FC236}">
                <a16:creationId xmlns:a16="http://schemas.microsoft.com/office/drawing/2014/main" id="{9F778D7F-FB53-B071-D3D2-0ED8433DD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0502" y="1183257"/>
            <a:ext cx="3932214" cy="2580108"/>
          </a:xfrm>
          <a:prstGeom prst="rect">
            <a:avLst/>
          </a:prstGeom>
        </p:spPr>
      </p:pic>
      <p:pic>
        <p:nvPicPr>
          <p:cNvPr id="5" name="Picture 4" descr="Example histogram to visually check data">
            <a:extLst>
              <a:ext uri="{FF2B5EF4-FFF2-40B4-BE49-F238E27FC236}">
                <a16:creationId xmlns:a16="http://schemas.microsoft.com/office/drawing/2014/main" id="{324AE08E-CF13-41C3-D000-2896AA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502" y="3722070"/>
            <a:ext cx="3959448" cy="2526330"/>
          </a:xfrm>
          <a:prstGeom prst="rect">
            <a:avLst/>
          </a:prstGeom>
        </p:spPr>
      </p:pic>
      <p:sp>
        <p:nvSpPr>
          <p:cNvPr id="4" name="Slide Number Placeholder 3">
            <a:extLst>
              <a:ext uri="{FF2B5EF4-FFF2-40B4-BE49-F238E27FC236}">
                <a16:creationId xmlns:a16="http://schemas.microsoft.com/office/drawing/2014/main" id="{B8F434D8-51B7-658D-A9E4-AF77A6224528}"/>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11874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2634-63BE-86DC-93B2-0A33880699CE}"/>
              </a:ext>
            </a:extLst>
          </p:cNvPr>
          <p:cNvSpPr>
            <a:spLocks noGrp="1"/>
          </p:cNvSpPr>
          <p:nvPr>
            <p:ph type="title"/>
          </p:nvPr>
        </p:nvSpPr>
        <p:spPr/>
        <p:txBody>
          <a:bodyPr/>
          <a:lstStyle/>
          <a:p>
            <a:r>
              <a:rPr lang="en-US" dirty="0"/>
              <a:t>Visual Review Considerations</a:t>
            </a:r>
          </a:p>
        </p:txBody>
      </p:sp>
      <p:sp>
        <p:nvSpPr>
          <p:cNvPr id="3" name="Content Placeholder 2">
            <a:extLst>
              <a:ext uri="{FF2B5EF4-FFF2-40B4-BE49-F238E27FC236}">
                <a16:creationId xmlns:a16="http://schemas.microsoft.com/office/drawing/2014/main" id="{3E49EED6-C842-2FB2-85BA-AEE2016DDE79}"/>
              </a:ext>
            </a:extLst>
          </p:cNvPr>
          <p:cNvSpPr>
            <a:spLocks noGrp="1"/>
          </p:cNvSpPr>
          <p:nvPr>
            <p:ph idx="1"/>
          </p:nvPr>
        </p:nvSpPr>
        <p:spPr>
          <a:xfrm>
            <a:off x="677334" y="1738859"/>
            <a:ext cx="10215809" cy="4302503"/>
          </a:xfrm>
        </p:spPr>
        <p:txBody>
          <a:bodyPr vert="horz" lIns="91440" tIns="45720" rIns="91440" bIns="45720" rtlCol="0" anchor="t">
            <a:normAutofit lnSpcReduction="10000"/>
          </a:bodyPr>
          <a:lstStyle/>
          <a:p>
            <a:r>
              <a:rPr lang="en-US" sz="2600" dirty="0"/>
              <a:t>Are concentrations consistent with time of day, day of week, season, and other pollutant concentrations? </a:t>
            </a:r>
          </a:p>
          <a:p>
            <a:r>
              <a:rPr lang="en-US" sz="2600" dirty="0"/>
              <a:t>Are peak or low concentrations occurring where and when they are expected? </a:t>
            </a:r>
          </a:p>
          <a:p>
            <a:r>
              <a:rPr lang="en-US" sz="2600" dirty="0"/>
              <a:t>Do concentration spikes or dips correspond with those of other pollutants? Are they consistent with meteorology (e.g., changes in wind direction or wind speed)? </a:t>
            </a:r>
          </a:p>
          <a:p>
            <a:r>
              <a:rPr lang="en-US" sz="2600" dirty="0"/>
              <a:t>Are spatial patterns of concentration as expected (e.g., one site typically experiences higher concentration than another)? </a:t>
            </a:r>
          </a:p>
          <a:p>
            <a:r>
              <a:rPr lang="en-US" sz="2600" dirty="0"/>
              <a:t>Do baseline concentrations remain stable over time? </a:t>
            </a:r>
          </a:p>
          <a:p>
            <a:pPr marL="0" indent="0">
              <a:buNone/>
            </a:pPr>
            <a:endParaRPr lang="en-US" dirty="0"/>
          </a:p>
          <a:p>
            <a:pPr lvl="1"/>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5D64AD2-527D-DA22-FCA8-BD22457713A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671099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2729-8DD1-0625-F415-45237DFE0B68}"/>
              </a:ext>
            </a:extLst>
          </p:cNvPr>
          <p:cNvSpPr>
            <a:spLocks noGrp="1"/>
          </p:cNvSpPr>
          <p:nvPr>
            <p:ph type="title"/>
          </p:nvPr>
        </p:nvSpPr>
        <p:spPr/>
        <p:txBody>
          <a:bodyPr/>
          <a:lstStyle/>
          <a:p>
            <a:r>
              <a:rPr lang="en-US" dirty="0"/>
              <a:t>Overview of Quality Control Approach</a:t>
            </a:r>
          </a:p>
        </p:txBody>
      </p:sp>
      <p:sp>
        <p:nvSpPr>
          <p:cNvPr id="3" name="Content Placeholder 2">
            <a:extLst>
              <a:ext uri="{FF2B5EF4-FFF2-40B4-BE49-F238E27FC236}">
                <a16:creationId xmlns:a16="http://schemas.microsoft.com/office/drawing/2014/main" id="{6DA18369-C79B-C2FC-8765-F9B51AD00A5C}"/>
              </a:ext>
            </a:extLst>
          </p:cNvPr>
          <p:cNvSpPr>
            <a:spLocks noGrp="1"/>
          </p:cNvSpPr>
          <p:nvPr>
            <p:ph idx="1"/>
          </p:nvPr>
        </p:nvSpPr>
        <p:spPr>
          <a:xfrm>
            <a:off x="677334" y="1813811"/>
            <a:ext cx="10215809" cy="4227552"/>
          </a:xfrm>
        </p:spPr>
        <p:txBody>
          <a:bodyPr>
            <a:normAutofit/>
          </a:bodyPr>
          <a:lstStyle/>
          <a:p>
            <a:r>
              <a:rPr lang="en-US" sz="2800" dirty="0"/>
              <a:t>Explore data: sort it, graph it, map it</a:t>
            </a:r>
          </a:p>
          <a:p>
            <a:r>
              <a:rPr lang="en-US" sz="2800" dirty="0"/>
              <a:t>Perform spatial and temporal comparisons of data</a:t>
            </a:r>
          </a:p>
          <a:p>
            <a:r>
              <a:rPr lang="en-US" sz="2800" dirty="0"/>
              <a:t>Compare data between instruments</a:t>
            </a:r>
          </a:p>
          <a:p>
            <a:r>
              <a:rPr lang="en-US" sz="2800" dirty="0"/>
              <a:t>Set up automated QC checks in your data management system</a:t>
            </a:r>
          </a:p>
          <a:p>
            <a:pPr marL="4572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3345857B-4779-1C90-601C-A745CCE5921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59298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dirty="0"/>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800" dirty="0"/>
              <a:t>1. Introduction</a:t>
            </a:r>
          </a:p>
          <a:p>
            <a:r>
              <a:rPr lang="en-US" sz="2800" dirty="0"/>
              <a:t>2. Best Practices and Validation</a:t>
            </a:r>
          </a:p>
          <a:p>
            <a:r>
              <a:rPr lang="en-US" sz="2800" dirty="0"/>
              <a:t>3. Tools</a:t>
            </a:r>
          </a:p>
          <a:p>
            <a:r>
              <a:rPr lang="en-US" sz="2800" dirty="0"/>
              <a:t>4. Data Gaps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1522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Daily Quality Control Actions</a:t>
            </a:r>
          </a:p>
        </p:txBody>
      </p:sp>
      <p:pic>
        <p:nvPicPr>
          <p:cNvPr id="5" name="Picture 4" descr="Are all instruments operating? Are diurnal/spatial patterns reasonable? Are more detailed analyses needed? ">
            <a:extLst>
              <a:ext uri="{FF2B5EF4-FFF2-40B4-BE49-F238E27FC236}">
                <a16:creationId xmlns:a16="http://schemas.microsoft.com/office/drawing/2014/main" id="{00DA01B8-9EAC-8294-C8D7-282F35177CD5}"/>
              </a:ext>
            </a:extLst>
          </p:cNvPr>
          <p:cNvPicPr/>
          <p:nvPr/>
        </p:nvPicPr>
        <p:blipFill rotWithShape="1">
          <a:blip r:embed="rId3" cstate="print">
            <a:extLst>
              <a:ext uri="{28A0092B-C50C-407E-A947-70E740481C1C}">
                <a14:useLocalDpi xmlns:a14="http://schemas.microsoft.com/office/drawing/2010/main" val="0"/>
              </a:ext>
            </a:extLst>
          </a:blip>
          <a:srcRect t="35460" b="36124"/>
          <a:stretch/>
        </p:blipFill>
        <p:spPr bwMode="auto">
          <a:xfrm>
            <a:off x="1221328" y="1450073"/>
            <a:ext cx="8768006" cy="1732567"/>
          </a:xfrm>
          <a:prstGeom prst="rect">
            <a:avLst/>
          </a:pr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3281350"/>
            <a:ext cx="10405635" cy="2497963"/>
          </a:xfrm>
        </p:spPr>
        <p:txBody>
          <a:bodyPr vert="horz" lIns="91440" tIns="45720" rIns="91440" bIns="45720" rtlCol="0" anchor="t">
            <a:normAutofit/>
          </a:bodyPr>
          <a:lstStyle/>
          <a:p>
            <a:r>
              <a:rPr lang="en-US" sz="2400" dirty="0"/>
              <a:t>Daily review of data ensures proper operation of deployed instruments</a:t>
            </a:r>
          </a:p>
          <a:p>
            <a:r>
              <a:rPr lang="en-US" sz="2400" dirty="0"/>
              <a:t>First identify that operations are stable</a:t>
            </a:r>
          </a:p>
          <a:p>
            <a:r>
              <a:rPr lang="en-US" sz="2400" dirty="0"/>
              <a:t>Take action if there is missing or odd data</a:t>
            </a:r>
          </a:p>
          <a:p>
            <a:r>
              <a:rPr lang="en-US" sz="2400" dirty="0"/>
              <a:t>Review whether concentrations are reasonable compared to other sites</a:t>
            </a:r>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230954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Weekly Visual Data Review</a:t>
            </a:r>
          </a:p>
        </p:txBody>
      </p:sp>
      <p:pic>
        <p:nvPicPr>
          <p:cNvPr id="5" name="Picture 4" descr="Example of weekly visual data review, displaying PM10 levels and air volume per sample.">
            <a:extLst>
              <a:ext uri="{FF2B5EF4-FFF2-40B4-BE49-F238E27FC236}">
                <a16:creationId xmlns:a16="http://schemas.microsoft.com/office/drawing/2014/main" id="{7FE06F74-25CB-CB29-8674-D7729B0F3243}"/>
              </a:ext>
            </a:extLst>
          </p:cNvPr>
          <p:cNvPicPr>
            <a:picLocks noChangeAspect="1"/>
          </p:cNvPicPr>
          <p:nvPr/>
        </p:nvPicPr>
        <p:blipFill rotWithShape="1">
          <a:blip r:embed="rId2">
            <a:extLst>
              <a:ext uri="{28A0092B-C50C-407E-A947-70E740481C1C}">
                <a14:useLocalDpi xmlns:a14="http://schemas.microsoft.com/office/drawing/2010/main" val="0"/>
              </a:ext>
            </a:extLst>
          </a:blip>
          <a:srcRect t="9119"/>
          <a:stretch/>
        </p:blipFill>
        <p:spPr>
          <a:xfrm>
            <a:off x="2876618" y="1620374"/>
            <a:ext cx="5693608" cy="2069765"/>
          </a:xfrm>
          <a:prstGeom prst="rect">
            <a:avLst/>
          </a:prstGeom>
          <a:ln w="6350">
            <a:solidFill>
              <a:schemeClr val="tx1"/>
            </a:solidFill>
          </a:ln>
        </p:spPr>
      </p:pic>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31560" y="4175810"/>
            <a:ext cx="10215809" cy="3115324"/>
          </a:xfrm>
        </p:spPr>
        <p:txBody>
          <a:bodyPr>
            <a:normAutofit/>
          </a:bodyPr>
          <a:lstStyle/>
          <a:p>
            <a:pPr indent="-228600">
              <a:lnSpc>
                <a:spcPct val="90000"/>
              </a:lnSpc>
            </a:pPr>
            <a:r>
              <a:rPr lang="en-US" sz="2400" dirty="0">
                <a:solidFill>
                  <a:schemeClr val="tx1"/>
                </a:solidFill>
                <a:latin typeface="+mn-lt"/>
                <a:ea typeface="+mn-ea"/>
                <a:cs typeface="+mn-cs"/>
              </a:rPr>
              <a:t>Typical review consists of 3-5 day running time-series plot to look for common problems and determine that instruments are operational</a:t>
            </a:r>
          </a:p>
          <a:p>
            <a:pPr indent="-228600">
              <a:lnSpc>
                <a:spcPct val="90000"/>
              </a:lnSpc>
            </a:pPr>
            <a:r>
              <a:rPr lang="en-US" sz="2400" dirty="0">
                <a:solidFill>
                  <a:schemeClr val="tx1"/>
                </a:solidFill>
                <a:latin typeface="+mn-lt"/>
                <a:ea typeface="+mn-ea"/>
                <a:cs typeface="+mn-cs"/>
              </a:rPr>
              <a:t>Look for data gaps and issues that require attention in the field</a:t>
            </a:r>
          </a:p>
          <a:p>
            <a:pPr indent="-228600">
              <a:lnSpc>
                <a:spcPct val="90000"/>
              </a:lnSpc>
            </a:pPr>
            <a:r>
              <a:rPr lang="en-US" sz="2400" dirty="0">
                <a:solidFill>
                  <a:schemeClr val="tx1"/>
                </a:solidFill>
                <a:latin typeface="+mn-lt"/>
                <a:ea typeface="+mn-ea"/>
                <a:cs typeface="+mn-cs"/>
              </a:rPr>
              <a:t>Depending on the complexity of the data and number of sites, this review can typically be performed in a few minutes</a:t>
            </a:r>
          </a:p>
          <a:p>
            <a:pPr marL="0" indent="0">
              <a:buNone/>
            </a:pPr>
            <a:endParaRPr lang="en-US" sz="2400" dirty="0"/>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4293936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Monthly Visual Data Review</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686859"/>
            <a:ext cx="10423803" cy="3880773"/>
          </a:xfrm>
        </p:spPr>
        <p:txBody>
          <a:bodyPr>
            <a:normAutofit/>
          </a:bodyPr>
          <a:lstStyle/>
          <a:p>
            <a:r>
              <a:rPr lang="en-US" sz="2800" dirty="0"/>
              <a:t>Focus on patterns – diurnal and spatial – to verify that data are reasonable</a:t>
            </a:r>
          </a:p>
          <a:p>
            <a:r>
              <a:rPr lang="en-US" sz="2800" dirty="0"/>
              <a:t> Common plots and data summaries:</a:t>
            </a:r>
          </a:p>
          <a:p>
            <a:pPr lvl="1"/>
            <a:r>
              <a:rPr lang="en-US" sz="2400" dirty="0"/>
              <a:t>Scatter plots</a:t>
            </a:r>
          </a:p>
          <a:p>
            <a:pPr lvl="2"/>
            <a:r>
              <a:rPr lang="en-US" sz="1800" dirty="0"/>
              <a:t>Are pollutant concentration relationships as expected? </a:t>
            </a:r>
          </a:p>
          <a:p>
            <a:pPr lvl="1"/>
            <a:r>
              <a:rPr lang="en-US" sz="2400" dirty="0"/>
              <a:t>Summary statistics</a:t>
            </a:r>
          </a:p>
          <a:p>
            <a:pPr lvl="2"/>
            <a:r>
              <a:rPr lang="en-US" sz="1800" dirty="0"/>
              <a:t>Are concentration ranges and peak values within typical levels for the site?</a:t>
            </a:r>
          </a:p>
          <a:p>
            <a:pPr lvl="1"/>
            <a:r>
              <a:rPr lang="en-US" sz="2400" dirty="0"/>
              <a:t>Time series: Do concentrations vary as expected?</a:t>
            </a:r>
          </a:p>
          <a:p>
            <a:pPr marL="0" indent="0">
              <a:buNone/>
            </a:pPr>
            <a:endParaRPr lang="en-US" sz="2000" dirty="0"/>
          </a:p>
        </p:txBody>
      </p:sp>
      <p:pic>
        <p:nvPicPr>
          <p:cNvPr id="5" name="Picture 4" descr="Example of monthly data for review">
            <a:extLst>
              <a:ext uri="{FF2B5EF4-FFF2-40B4-BE49-F238E27FC236}">
                <a16:creationId xmlns:a16="http://schemas.microsoft.com/office/drawing/2014/main" id="{12EF98A9-12D2-4A38-3561-AB59EC192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85" r="16767"/>
          <a:stretch/>
        </p:blipFill>
        <p:spPr>
          <a:xfrm>
            <a:off x="7787039" y="2470460"/>
            <a:ext cx="3330692" cy="1917079"/>
          </a:xfrm>
          <a:prstGeom prst="rect">
            <a:avLst/>
          </a:prstGeom>
        </p:spPr>
      </p:pic>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13967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Importance of Documentation and Logbooks</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576694"/>
            <a:ext cx="10493770" cy="1320801"/>
          </a:xfrm>
        </p:spPr>
        <p:txBody>
          <a:bodyPr>
            <a:normAutofit/>
          </a:bodyPr>
          <a:lstStyle/>
          <a:p>
            <a:pPr marL="0" indent="0">
              <a:buNone/>
            </a:pPr>
            <a:r>
              <a:rPr lang="en-US" sz="2400" dirty="0"/>
              <a:t>Logbook entries, notes, and calibration information should be kept up-to-date by the station operators</a:t>
            </a:r>
          </a:p>
        </p:txBody>
      </p:sp>
      <p:pic>
        <p:nvPicPr>
          <p:cNvPr id="5" name="Picture 4" descr="Examples of logbook entries and notes, with the date of the site visit and associated description of work.">
            <a:extLst>
              <a:ext uri="{FF2B5EF4-FFF2-40B4-BE49-F238E27FC236}">
                <a16:creationId xmlns:a16="http://schemas.microsoft.com/office/drawing/2014/main" id="{FED9E9CE-FEC5-D48A-82A3-DA02C3D04573}"/>
              </a:ext>
            </a:extLst>
          </p:cNvPr>
          <p:cNvPicPr>
            <a:picLocks noChangeAspect="1"/>
          </p:cNvPicPr>
          <p:nvPr/>
        </p:nvPicPr>
        <p:blipFill rotWithShape="1">
          <a:blip r:embed="rId2"/>
          <a:srcRect b="3767"/>
          <a:stretch/>
        </p:blipFill>
        <p:spPr>
          <a:xfrm>
            <a:off x="2672642" y="2470483"/>
            <a:ext cx="6503154" cy="4066582"/>
          </a:xfrm>
          <a:prstGeom prst="rect">
            <a:avLst/>
          </a:prstGeom>
        </p:spPr>
      </p:pic>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43994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B515-F68E-E730-C362-00485A21233A}"/>
              </a:ext>
            </a:extLst>
          </p:cNvPr>
          <p:cNvSpPr>
            <a:spLocks noGrp="1"/>
          </p:cNvSpPr>
          <p:nvPr>
            <p:ph type="title"/>
          </p:nvPr>
        </p:nvSpPr>
        <p:spPr/>
        <p:txBody>
          <a:bodyPr/>
          <a:lstStyle/>
          <a:p>
            <a:r>
              <a:rPr lang="en-US" dirty="0"/>
              <a:t>Data System Considerations</a:t>
            </a:r>
          </a:p>
        </p:txBody>
      </p:sp>
      <p:sp>
        <p:nvSpPr>
          <p:cNvPr id="3" name="Content Placeholder 2">
            <a:extLst>
              <a:ext uri="{FF2B5EF4-FFF2-40B4-BE49-F238E27FC236}">
                <a16:creationId xmlns:a16="http://schemas.microsoft.com/office/drawing/2014/main" id="{9946AE73-F06F-6ABB-0B9D-126777D3AC96}"/>
              </a:ext>
            </a:extLst>
          </p:cNvPr>
          <p:cNvSpPr>
            <a:spLocks noGrp="1"/>
          </p:cNvSpPr>
          <p:nvPr>
            <p:ph idx="1"/>
          </p:nvPr>
        </p:nvSpPr>
        <p:spPr>
          <a:xfrm>
            <a:off x="677334" y="1666114"/>
            <a:ext cx="5161606" cy="4901222"/>
          </a:xfrm>
        </p:spPr>
        <p:txBody>
          <a:bodyPr vert="horz" lIns="91440" tIns="45720" rIns="91440" bIns="45720" rtlCol="0" anchor="t">
            <a:normAutofit/>
          </a:bodyPr>
          <a:lstStyle/>
          <a:p>
            <a:r>
              <a:rPr lang="en-US" b="1" i="0" u="none" strike="noStrike" dirty="0">
                <a:solidFill>
                  <a:srgbClr val="000000"/>
                </a:solidFill>
                <a:effectLst/>
                <a:latin typeface="Trebuchet MS"/>
              </a:rPr>
              <a:t>Streaming data ingest and storage</a:t>
            </a:r>
            <a:r>
              <a:rPr lang="en-US" b="0" i="0" dirty="0">
                <a:solidFill>
                  <a:srgbClr val="000000"/>
                </a:solidFill>
                <a:effectLst/>
                <a:latin typeface="Trebuchet MS"/>
              </a:rPr>
              <a:t>​</a:t>
            </a:r>
          </a:p>
          <a:p>
            <a:pPr lvl="1"/>
            <a:r>
              <a:rPr lang="en-US" b="0" i="0" u="none" strike="noStrike" dirty="0">
                <a:solidFill>
                  <a:srgbClr val="000000"/>
                </a:solidFill>
                <a:effectLst/>
                <a:latin typeface="Trebuchet MS"/>
              </a:rPr>
              <a:t>In-house database</a:t>
            </a:r>
            <a:r>
              <a:rPr lang="en-US" b="0" i="0" dirty="0">
                <a:solidFill>
                  <a:srgbClr val="000000"/>
                </a:solidFill>
                <a:effectLst/>
                <a:latin typeface="Trebuchet MS"/>
              </a:rPr>
              <a:t>​</a:t>
            </a:r>
          </a:p>
          <a:p>
            <a:pPr lvl="1"/>
            <a:r>
              <a:rPr lang="en-US" b="0" i="0" u="none" strike="noStrike" dirty="0">
                <a:solidFill>
                  <a:srgbClr val="000000"/>
                </a:solidFill>
                <a:effectLst/>
                <a:latin typeface="Trebuchet MS"/>
              </a:rPr>
              <a:t>Cloud/application solution</a:t>
            </a:r>
            <a:r>
              <a:rPr lang="en-US" b="0" i="0" dirty="0">
                <a:solidFill>
                  <a:srgbClr val="000000"/>
                </a:solidFill>
                <a:effectLst/>
                <a:latin typeface="Trebuchet MS"/>
              </a:rPr>
              <a:t>​</a:t>
            </a:r>
            <a:endParaRPr lang="en-US">
              <a:solidFill>
                <a:srgbClr val="000000"/>
              </a:solidFill>
              <a:latin typeface="Trebuchet MS"/>
            </a:endParaRPr>
          </a:p>
          <a:p>
            <a:r>
              <a:rPr lang="en-US" b="1" i="0" u="none" strike="noStrike" dirty="0">
                <a:solidFill>
                  <a:srgbClr val="000000"/>
                </a:solidFill>
                <a:effectLst/>
                <a:latin typeface="Trebuchet MS"/>
              </a:rPr>
              <a:t>Computing/storage capacity</a:t>
            </a:r>
            <a:r>
              <a:rPr lang="en-US" b="0" i="0" dirty="0">
                <a:solidFill>
                  <a:srgbClr val="000000"/>
                </a:solidFill>
                <a:effectLst/>
                <a:latin typeface="Trebuchet MS"/>
              </a:rPr>
              <a:t>​</a:t>
            </a:r>
            <a:endParaRPr lang="en-US" dirty="0">
              <a:solidFill>
                <a:srgbClr val="000000"/>
              </a:solidFill>
              <a:latin typeface="Trebuchet MS"/>
            </a:endParaRPr>
          </a:p>
          <a:p>
            <a:r>
              <a:rPr lang="en-US" b="1" i="0" u="none" strike="noStrike" dirty="0">
                <a:solidFill>
                  <a:srgbClr val="000000"/>
                </a:solidFill>
                <a:effectLst/>
                <a:latin typeface="Trebuchet MS"/>
              </a:rPr>
              <a:t>Security, backups, recoverability</a:t>
            </a:r>
            <a:r>
              <a:rPr lang="en-US" b="0" i="0" dirty="0">
                <a:solidFill>
                  <a:srgbClr val="000000"/>
                </a:solidFill>
                <a:effectLst/>
                <a:latin typeface="Trebuchet MS"/>
              </a:rPr>
              <a:t>​</a:t>
            </a:r>
            <a:endParaRPr lang="en-US" dirty="0">
              <a:solidFill>
                <a:srgbClr val="000000"/>
              </a:solidFill>
              <a:latin typeface="Trebuchet MS"/>
            </a:endParaRPr>
          </a:p>
          <a:p>
            <a:r>
              <a:rPr lang="en-US" b="1" i="0" u="none" strike="noStrike" dirty="0">
                <a:solidFill>
                  <a:srgbClr val="000000"/>
                </a:solidFill>
                <a:effectLst/>
                <a:latin typeface="Trebuchet MS"/>
              </a:rPr>
              <a:t>Automation</a:t>
            </a:r>
            <a:r>
              <a:rPr lang="en-US" b="0" i="0" dirty="0">
                <a:solidFill>
                  <a:srgbClr val="000000"/>
                </a:solidFill>
                <a:effectLst/>
                <a:latin typeface="Trebuchet MS"/>
              </a:rPr>
              <a:t>​</a:t>
            </a:r>
            <a:endParaRPr lang="en-US" dirty="0">
              <a:solidFill>
                <a:srgbClr val="000000"/>
              </a:solidFill>
              <a:latin typeface="Trebuchet MS"/>
            </a:endParaRPr>
          </a:p>
          <a:p>
            <a:pPr lvl="1"/>
            <a:r>
              <a:rPr lang="en-US" b="0" i="0" u="none" strike="noStrike" dirty="0">
                <a:solidFill>
                  <a:srgbClr val="000000"/>
                </a:solidFill>
                <a:effectLst/>
                <a:latin typeface="Trebuchet MS"/>
              </a:rPr>
              <a:t>Ingestion of data and fast processing</a:t>
            </a:r>
            <a:r>
              <a:rPr lang="en-US" b="0" i="0" dirty="0">
                <a:solidFill>
                  <a:srgbClr val="000000"/>
                </a:solidFill>
                <a:effectLst/>
                <a:latin typeface="Trebuchet MS"/>
              </a:rPr>
              <a:t>​</a:t>
            </a:r>
            <a:endParaRPr lang="en-US">
              <a:solidFill>
                <a:srgbClr val="000000"/>
              </a:solidFill>
              <a:latin typeface="Trebuchet MS"/>
            </a:endParaRPr>
          </a:p>
          <a:p>
            <a:pPr lvl="1"/>
            <a:r>
              <a:rPr lang="en-US" b="0" i="0" u="none" strike="noStrike" dirty="0">
                <a:solidFill>
                  <a:srgbClr val="000000"/>
                </a:solidFill>
                <a:effectLst/>
                <a:latin typeface="Trebuchet MS"/>
              </a:rPr>
              <a:t>Auto-screening</a:t>
            </a:r>
            <a:r>
              <a:rPr lang="en-US" b="0" i="0" dirty="0">
                <a:solidFill>
                  <a:srgbClr val="000000"/>
                </a:solidFill>
                <a:effectLst/>
                <a:latin typeface="Trebuchet MS"/>
              </a:rPr>
              <a:t>​</a:t>
            </a:r>
            <a:endParaRPr lang="en-US">
              <a:solidFill>
                <a:srgbClr val="000000"/>
              </a:solidFill>
              <a:latin typeface="Trebuchet MS"/>
            </a:endParaRPr>
          </a:p>
          <a:p>
            <a:pPr lvl="1"/>
            <a:r>
              <a:rPr lang="en-US" b="0" i="0" u="none" strike="noStrike" dirty="0">
                <a:solidFill>
                  <a:srgbClr val="000000"/>
                </a:solidFill>
                <a:effectLst/>
                <a:latin typeface="Trebuchet MS"/>
              </a:rPr>
              <a:t>Alerting for missing data</a:t>
            </a:r>
            <a:r>
              <a:rPr lang="en-US" b="0" i="0" dirty="0">
                <a:solidFill>
                  <a:srgbClr val="000000"/>
                </a:solidFill>
                <a:effectLst/>
                <a:latin typeface="Trebuchet MS"/>
              </a:rPr>
              <a:t>​</a:t>
            </a:r>
            <a:endParaRPr lang="en-US">
              <a:solidFill>
                <a:srgbClr val="000000"/>
              </a:solidFill>
              <a:latin typeface="Trebuchet MS"/>
            </a:endParaRPr>
          </a:p>
          <a:p>
            <a:pPr marL="0" indent="0">
              <a:buNone/>
            </a:pPr>
            <a:endParaRPr lang="en-US" dirty="0"/>
          </a:p>
        </p:txBody>
      </p:sp>
      <p:sp>
        <p:nvSpPr>
          <p:cNvPr id="5" name="Content Placeholder 2">
            <a:extLst>
              <a:ext uri="{FF2B5EF4-FFF2-40B4-BE49-F238E27FC236}">
                <a16:creationId xmlns:a16="http://schemas.microsoft.com/office/drawing/2014/main" id="{5FA16F32-744B-1F6F-2318-352569372DB8}"/>
              </a:ext>
            </a:extLst>
          </p:cNvPr>
          <p:cNvSpPr txBox="1">
            <a:spLocks/>
          </p:cNvSpPr>
          <p:nvPr/>
        </p:nvSpPr>
        <p:spPr>
          <a:xfrm>
            <a:off x="5378997" y="1666114"/>
            <a:ext cx="5161606" cy="490122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solidFill>
                  <a:srgbClr val="000000"/>
                </a:solidFill>
                <a:latin typeface="Trebuchet MS"/>
              </a:rPr>
              <a:t>Careful database planning</a:t>
            </a:r>
            <a:r>
              <a:rPr lang="en-US" dirty="0">
                <a:solidFill>
                  <a:srgbClr val="000000"/>
                </a:solidFill>
                <a:latin typeface="Trebuchet MS"/>
              </a:rPr>
              <a:t>​</a:t>
            </a:r>
            <a:endParaRPr lang="en-US">
              <a:solidFill>
                <a:srgbClr val="000000"/>
              </a:solidFill>
              <a:latin typeface="Trebuchet MS"/>
            </a:endParaRPr>
          </a:p>
          <a:p>
            <a:pPr lvl="1"/>
            <a:r>
              <a:rPr lang="en-US" dirty="0">
                <a:solidFill>
                  <a:srgbClr val="000000"/>
                </a:solidFill>
                <a:latin typeface="Trebuchet MS"/>
              </a:rPr>
              <a:t>Metadata​</a:t>
            </a:r>
            <a:endParaRPr lang="en-US">
              <a:solidFill>
                <a:srgbClr val="000000"/>
              </a:solidFill>
              <a:latin typeface="Trebuchet MS"/>
            </a:endParaRPr>
          </a:p>
          <a:p>
            <a:pPr lvl="1"/>
            <a:r>
              <a:rPr lang="en-US" dirty="0">
                <a:solidFill>
                  <a:srgbClr val="000000"/>
                </a:solidFill>
                <a:latin typeface="Trebuchet MS"/>
              </a:rPr>
              <a:t>Scalability​</a:t>
            </a:r>
            <a:endParaRPr lang="en-US">
              <a:solidFill>
                <a:srgbClr val="000000"/>
              </a:solidFill>
              <a:latin typeface="Trebuchet MS"/>
            </a:endParaRPr>
          </a:p>
          <a:p>
            <a:pPr lvl="2"/>
            <a:r>
              <a:rPr lang="en-US" dirty="0">
                <a:solidFill>
                  <a:srgbClr val="000000"/>
                </a:solidFill>
                <a:latin typeface="Trebuchet MS"/>
              </a:rPr>
              <a:t>Adding monitors​</a:t>
            </a:r>
          </a:p>
          <a:p>
            <a:pPr lvl="2"/>
            <a:r>
              <a:rPr lang="en-US" dirty="0">
                <a:solidFill>
                  <a:srgbClr val="000000"/>
                </a:solidFill>
                <a:latin typeface="Trebuchet MS"/>
              </a:rPr>
              <a:t>Expanding to multiple pollutants​</a:t>
            </a:r>
          </a:p>
          <a:p>
            <a:pPr lvl="1"/>
            <a:r>
              <a:rPr lang="en-US" dirty="0">
                <a:solidFill>
                  <a:srgbClr val="000000"/>
                </a:solidFill>
                <a:latin typeface="Trebuchet MS"/>
              </a:rPr>
              <a:t>Data flow and processes​</a:t>
            </a:r>
          </a:p>
          <a:p>
            <a:pPr lvl="1"/>
            <a:r>
              <a:rPr lang="en-US" dirty="0">
                <a:solidFill>
                  <a:srgbClr val="000000"/>
                </a:solidFill>
                <a:latin typeface="Trebuchet MS"/>
              </a:rPr>
              <a:t>Long term IT support and maintenance (how system will run for 5+ years)</a:t>
            </a:r>
          </a:p>
          <a:p>
            <a:r>
              <a:rPr lang="en-US" b="1" dirty="0">
                <a:solidFill>
                  <a:srgbClr val="000000"/>
                </a:solidFill>
                <a:latin typeface="Trebuchet MS"/>
              </a:rPr>
              <a:t>Plan for using the data after collection</a:t>
            </a:r>
            <a:r>
              <a:rPr lang="en-US" dirty="0">
                <a:solidFill>
                  <a:srgbClr val="000000"/>
                </a:solidFill>
                <a:latin typeface="Trebuchet MS"/>
              </a:rPr>
              <a:t>​</a:t>
            </a:r>
          </a:p>
          <a:p>
            <a:pPr lvl="1"/>
            <a:r>
              <a:rPr lang="en-US" dirty="0">
                <a:solidFill>
                  <a:srgbClr val="000000"/>
                </a:solidFill>
                <a:latin typeface="Trebuchet MS"/>
              </a:rPr>
              <a:t>Data access and web services​</a:t>
            </a:r>
          </a:p>
          <a:p>
            <a:pPr lvl="1"/>
            <a:r>
              <a:rPr lang="en-US" dirty="0">
                <a:solidFill>
                  <a:srgbClr val="000000"/>
                </a:solidFill>
                <a:latin typeface="Trebuchet MS"/>
              </a:rPr>
              <a:t>Getting the data out of the system (for decision/policy makers and the public)</a:t>
            </a:r>
            <a:endParaRPr lang="en-US">
              <a:solidFill>
                <a:srgbClr val="000000"/>
              </a:solidFill>
              <a:latin typeface="Trebuchet MS"/>
            </a:endParaRPr>
          </a:p>
          <a:p>
            <a:endParaRPr lang="en-US" dirty="0"/>
          </a:p>
        </p:txBody>
      </p:sp>
      <p:sp>
        <p:nvSpPr>
          <p:cNvPr id="4" name="Slide Number Placeholder 3">
            <a:extLst>
              <a:ext uri="{FF2B5EF4-FFF2-40B4-BE49-F238E27FC236}">
                <a16:creationId xmlns:a16="http://schemas.microsoft.com/office/drawing/2014/main" id="{9A001533-99E6-60EE-3FD8-56F1C66B06EE}"/>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625648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B515-F68E-E730-C362-00485A21233A}"/>
              </a:ext>
            </a:extLst>
          </p:cNvPr>
          <p:cNvSpPr>
            <a:spLocks noGrp="1"/>
          </p:cNvSpPr>
          <p:nvPr>
            <p:ph type="title"/>
          </p:nvPr>
        </p:nvSpPr>
        <p:spPr/>
        <p:txBody>
          <a:bodyPr/>
          <a:lstStyle/>
          <a:p>
            <a:r>
              <a:rPr lang="en-US" dirty="0"/>
              <a:t>Challenges in Messaging</a:t>
            </a:r>
          </a:p>
        </p:txBody>
      </p:sp>
      <p:sp>
        <p:nvSpPr>
          <p:cNvPr id="3" name="Content Placeholder 2">
            <a:extLst>
              <a:ext uri="{FF2B5EF4-FFF2-40B4-BE49-F238E27FC236}">
                <a16:creationId xmlns:a16="http://schemas.microsoft.com/office/drawing/2014/main" id="{9946AE73-F06F-6ABB-0B9D-126777D3AC96}"/>
              </a:ext>
            </a:extLst>
          </p:cNvPr>
          <p:cNvSpPr>
            <a:spLocks noGrp="1"/>
          </p:cNvSpPr>
          <p:nvPr>
            <p:ph idx="1"/>
          </p:nvPr>
        </p:nvSpPr>
        <p:spPr>
          <a:xfrm>
            <a:off x="677334" y="1488613"/>
            <a:ext cx="10899148" cy="3880773"/>
          </a:xfrm>
        </p:spPr>
        <p:txBody>
          <a:bodyPr vert="horz" lIns="91440" tIns="45720" rIns="91440" bIns="45720" rtlCol="0" anchor="t">
            <a:normAutofit/>
          </a:bodyPr>
          <a:lstStyle/>
          <a:p>
            <a:r>
              <a:rPr lang="en-US" sz="2400" b="1" i="0" u="none" strike="noStrike" dirty="0">
                <a:solidFill>
                  <a:srgbClr val="000000"/>
                </a:solidFill>
                <a:effectLst/>
                <a:latin typeface="Trebuchet MS"/>
              </a:rPr>
              <a:t>Concentrations vs. Air Quality Index (AQI)</a:t>
            </a:r>
            <a:r>
              <a:rPr lang="en-US" sz="2400" b="0" i="0" dirty="0">
                <a:solidFill>
                  <a:srgbClr val="000000"/>
                </a:solidFill>
                <a:effectLst/>
                <a:latin typeface="Trebuchet MS"/>
              </a:rPr>
              <a:t>​</a:t>
            </a:r>
            <a:endParaRPr lang="en-US" sz="2400">
              <a:solidFill>
                <a:srgbClr val="000000"/>
              </a:solidFill>
              <a:latin typeface="Trebuchet MS"/>
            </a:endParaRPr>
          </a:p>
          <a:p>
            <a:pPr lvl="1"/>
            <a:r>
              <a:rPr lang="en-US" sz="2000" b="0" i="0" u="none" strike="noStrike" dirty="0">
                <a:solidFill>
                  <a:srgbClr val="000000"/>
                </a:solidFill>
                <a:effectLst/>
                <a:latin typeface="Trebuchet MS"/>
              </a:rPr>
              <a:t>Concentrations may be hard to understand for the public</a:t>
            </a:r>
            <a:r>
              <a:rPr lang="en-US" sz="2000" b="0" i="0" dirty="0">
                <a:solidFill>
                  <a:srgbClr val="000000"/>
                </a:solidFill>
                <a:effectLst/>
                <a:latin typeface="Trebuchet MS"/>
              </a:rPr>
              <a:t>​</a:t>
            </a:r>
            <a:endParaRPr lang="en-US" sz="2000">
              <a:solidFill>
                <a:srgbClr val="000000"/>
              </a:solidFill>
              <a:latin typeface="Trebuchet MS"/>
            </a:endParaRPr>
          </a:p>
          <a:p>
            <a:pPr lvl="1"/>
            <a:r>
              <a:rPr lang="en-US" sz="2000" b="0" i="0" u="none" strike="noStrike" dirty="0">
                <a:solidFill>
                  <a:srgbClr val="000000"/>
                </a:solidFill>
                <a:effectLst/>
                <a:latin typeface="Trebuchet MS"/>
              </a:rPr>
              <a:t>AQI allows one message for multiple pollutants (colors)</a:t>
            </a:r>
            <a:r>
              <a:rPr lang="en-US" sz="2000" b="0" i="0" dirty="0">
                <a:solidFill>
                  <a:srgbClr val="000000"/>
                </a:solidFill>
                <a:effectLst/>
                <a:latin typeface="Trebuchet MS"/>
              </a:rPr>
              <a:t>​</a:t>
            </a:r>
            <a:endParaRPr lang="en-US" sz="2000">
              <a:solidFill>
                <a:srgbClr val="000000"/>
              </a:solidFill>
              <a:latin typeface="Trebuchet MS"/>
            </a:endParaRPr>
          </a:p>
          <a:p>
            <a:r>
              <a:rPr lang="en-US" sz="2400" b="1" i="0" u="none" strike="noStrike" dirty="0">
                <a:solidFill>
                  <a:srgbClr val="000000"/>
                </a:solidFill>
                <a:effectLst/>
                <a:latin typeface="Trebuchet MS"/>
              </a:rPr>
              <a:t>Short-term data – what does it mean?</a:t>
            </a:r>
            <a:r>
              <a:rPr lang="en-US" sz="2400" b="0" i="0" dirty="0">
                <a:solidFill>
                  <a:srgbClr val="000000"/>
                </a:solidFill>
                <a:effectLst/>
                <a:latin typeface="Trebuchet MS"/>
              </a:rPr>
              <a:t>​</a:t>
            </a:r>
            <a:endParaRPr lang="en-US" sz="2400">
              <a:solidFill>
                <a:srgbClr val="000000"/>
              </a:solidFill>
              <a:latin typeface="Trebuchet MS"/>
            </a:endParaRPr>
          </a:p>
          <a:p>
            <a:pPr lvl="1"/>
            <a:r>
              <a:rPr lang="en-US" sz="2000" b="0" i="0" u="none" strike="noStrike" dirty="0">
                <a:solidFill>
                  <a:srgbClr val="000000"/>
                </a:solidFill>
                <a:effectLst/>
                <a:latin typeface="Trebuchet MS"/>
              </a:rPr>
              <a:t>Health studies are usually based on longer time exposures</a:t>
            </a:r>
            <a:r>
              <a:rPr lang="en-US" sz="2000" b="0" i="0" dirty="0">
                <a:solidFill>
                  <a:srgbClr val="000000"/>
                </a:solidFill>
                <a:effectLst/>
                <a:latin typeface="Trebuchet MS"/>
              </a:rPr>
              <a:t>​</a:t>
            </a:r>
            <a:endParaRPr lang="en-US" sz="2000">
              <a:solidFill>
                <a:srgbClr val="000000"/>
              </a:solidFill>
              <a:latin typeface="Trebuchet MS"/>
            </a:endParaRPr>
          </a:p>
          <a:p>
            <a:pPr lvl="1"/>
            <a:r>
              <a:rPr lang="en-US" sz="2000" b="0" i="0" u="none" strike="noStrike" dirty="0">
                <a:solidFill>
                  <a:srgbClr val="000000"/>
                </a:solidFill>
                <a:effectLst/>
                <a:latin typeface="Trebuchet MS"/>
              </a:rPr>
              <a:t>EPA is conducting research into appropriate messaging for </a:t>
            </a:r>
            <a:r>
              <a:rPr lang="en-US" sz="2000" dirty="0">
                <a:solidFill>
                  <a:srgbClr val="000000"/>
                </a:solidFill>
                <a:latin typeface="Trebuchet MS"/>
              </a:rPr>
              <a:t>short-term</a:t>
            </a:r>
            <a:r>
              <a:rPr lang="en-US" sz="2000" b="0" i="0" u="none" strike="noStrike" dirty="0">
                <a:solidFill>
                  <a:srgbClr val="000000"/>
                </a:solidFill>
                <a:effectLst/>
                <a:latin typeface="Trebuchet MS"/>
              </a:rPr>
              <a:t> data</a:t>
            </a:r>
            <a:r>
              <a:rPr lang="en-US" sz="2000" b="0" i="0" dirty="0">
                <a:solidFill>
                  <a:srgbClr val="000000"/>
                </a:solidFill>
                <a:effectLst/>
                <a:latin typeface="Trebuchet MS"/>
              </a:rPr>
              <a:t>​</a:t>
            </a:r>
            <a:endParaRPr lang="en-US" sz="2000" dirty="0">
              <a:solidFill>
                <a:srgbClr val="000000"/>
              </a:solidFill>
              <a:latin typeface="Trebuchet MS"/>
            </a:endParaRPr>
          </a:p>
          <a:p>
            <a:pPr lvl="1"/>
            <a:r>
              <a:rPr lang="en-US" sz="2000" b="0" i="0" u="none" strike="noStrike" dirty="0">
                <a:solidFill>
                  <a:srgbClr val="000000"/>
                </a:solidFill>
                <a:effectLst/>
                <a:latin typeface="Trebuchet MS"/>
              </a:rPr>
              <a:t>Linking observations to who should be concerned and what actions to take</a:t>
            </a:r>
            <a:r>
              <a:rPr lang="en-US" sz="2000" b="0" i="0" dirty="0">
                <a:solidFill>
                  <a:srgbClr val="000000"/>
                </a:solidFill>
                <a:effectLst/>
                <a:latin typeface="Trebuchet MS"/>
              </a:rPr>
              <a:t>​</a:t>
            </a:r>
            <a:endParaRPr lang="en-US" sz="2000" b="0" i="0">
              <a:solidFill>
                <a:srgbClr val="000000"/>
              </a:solidFill>
              <a:effectLst/>
              <a:latin typeface="Trebuchet MS"/>
            </a:endParaRPr>
          </a:p>
          <a:p>
            <a:endParaRPr lang="en-US" sz="2400" dirty="0"/>
          </a:p>
        </p:txBody>
      </p:sp>
      <p:sp>
        <p:nvSpPr>
          <p:cNvPr id="4" name="Slide Number Placeholder 3">
            <a:extLst>
              <a:ext uri="{FF2B5EF4-FFF2-40B4-BE49-F238E27FC236}">
                <a16:creationId xmlns:a16="http://schemas.microsoft.com/office/drawing/2014/main" id="{9A001533-99E6-60EE-3FD8-56F1C66B06EE}"/>
              </a:ext>
            </a:extLst>
          </p:cNvPr>
          <p:cNvSpPr>
            <a:spLocks noGrp="1"/>
          </p:cNvSpPr>
          <p:nvPr>
            <p:ph type="sldNum" sz="quarter" idx="12"/>
          </p:nvPr>
        </p:nvSpPr>
        <p:spPr/>
        <p:txBody>
          <a:bodyPr/>
          <a:lstStyle/>
          <a:p>
            <a:fld id="{D57F1E4F-1CFF-5643-939E-217C01CDF565}" type="slidenum">
              <a:rPr lang="en-US" smtClean="0"/>
              <a:pPr/>
              <a:t>35</a:t>
            </a:fld>
            <a:endParaRPr lang="en-US" dirty="0"/>
          </a:p>
        </p:txBody>
      </p:sp>
      <p:graphicFrame>
        <p:nvGraphicFramePr>
          <p:cNvPr id="5" name="Diagram 4">
            <a:extLst>
              <a:ext uri="{FF2B5EF4-FFF2-40B4-BE49-F238E27FC236}">
                <a16:creationId xmlns:a16="http://schemas.microsoft.com/office/drawing/2014/main" id="{B2C6ABF0-CCB8-3C61-A2A4-223676ED5FC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6910291"/>
              </p:ext>
            </p:extLst>
          </p:nvPr>
        </p:nvGraphicFramePr>
        <p:xfrm>
          <a:off x="2062908" y="4648979"/>
          <a:ext cx="8128000" cy="1772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949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563B-D259-0736-FB34-3371690E53AD}"/>
              </a:ext>
            </a:extLst>
          </p:cNvPr>
          <p:cNvSpPr>
            <a:spLocks noGrp="1"/>
          </p:cNvSpPr>
          <p:nvPr>
            <p:ph type="title"/>
          </p:nvPr>
        </p:nvSpPr>
        <p:spPr>
          <a:xfrm>
            <a:off x="677334" y="554516"/>
            <a:ext cx="10899148" cy="1320800"/>
          </a:xfrm>
        </p:spPr>
        <p:txBody>
          <a:bodyPr/>
          <a:lstStyle/>
          <a:p>
            <a:r>
              <a:rPr lang="en-US" dirty="0"/>
              <a:t>Summary</a:t>
            </a:r>
          </a:p>
        </p:txBody>
      </p:sp>
      <p:sp>
        <p:nvSpPr>
          <p:cNvPr id="3" name="Content Placeholder 2">
            <a:extLst>
              <a:ext uri="{FF2B5EF4-FFF2-40B4-BE49-F238E27FC236}">
                <a16:creationId xmlns:a16="http://schemas.microsoft.com/office/drawing/2014/main" id="{3F63EBB2-5764-7317-25F6-47FC3CD204D6}"/>
              </a:ext>
            </a:extLst>
          </p:cNvPr>
          <p:cNvSpPr>
            <a:spLocks noGrp="1"/>
          </p:cNvSpPr>
          <p:nvPr>
            <p:ph idx="1"/>
          </p:nvPr>
        </p:nvSpPr>
        <p:spPr>
          <a:xfrm>
            <a:off x="677333" y="1774998"/>
            <a:ext cx="10215809" cy="3880773"/>
          </a:xfrm>
        </p:spPr>
        <p:txBody>
          <a:bodyPr vert="horz" lIns="91440" tIns="45720" rIns="91440" bIns="45720" rtlCol="0" anchor="t">
            <a:normAutofit/>
          </a:bodyPr>
          <a:lstStyle/>
          <a:p>
            <a:r>
              <a:rPr lang="en-US" sz="2400" dirty="0"/>
              <a:t>Data management is a critical ongoing activity in AQMP development and evolution</a:t>
            </a:r>
          </a:p>
          <a:p>
            <a:r>
              <a:rPr lang="en-US" sz="2400" dirty="0"/>
              <a:t>Many issues need to be thought through, and continuity of effort is critical</a:t>
            </a:r>
          </a:p>
          <a:p>
            <a:pPr lvl="1"/>
            <a:r>
              <a:rPr lang="en-US" sz="2000" dirty="0"/>
              <a:t>It is imperative to first establish the lead institution(s) who will “own” and maintain data and the management system</a:t>
            </a:r>
          </a:p>
          <a:p>
            <a:r>
              <a:rPr lang="en-US" sz="2400" dirty="0"/>
              <a:t>Many resources are available internationally</a:t>
            </a:r>
          </a:p>
        </p:txBody>
      </p:sp>
      <p:sp>
        <p:nvSpPr>
          <p:cNvPr id="4" name="Slide Number Placeholder 3">
            <a:extLst>
              <a:ext uri="{FF2B5EF4-FFF2-40B4-BE49-F238E27FC236}">
                <a16:creationId xmlns:a16="http://schemas.microsoft.com/office/drawing/2014/main" id="{18F3C0AE-B3B7-B192-E81B-5903BEFD0C2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435958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A63F-36C5-3027-F9E7-107D5481967C}"/>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3: Tools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800" dirty="0"/>
              <a:t>1. Introduction</a:t>
            </a:r>
          </a:p>
          <a:p>
            <a:r>
              <a:rPr lang="en-US" sz="2800" dirty="0"/>
              <a:t>2. Best Practices and Validation</a:t>
            </a:r>
          </a:p>
          <a:p>
            <a:r>
              <a:rPr lang="en-US" sz="3600" b="1" dirty="0"/>
              <a:t>3. Tools</a:t>
            </a:r>
          </a:p>
          <a:p>
            <a:r>
              <a:rPr lang="en-US" sz="2800" dirty="0"/>
              <a:t>4. Data Gaps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303155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Options for Air Monitoring Data Management</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797032"/>
            <a:ext cx="10383601" cy="3880773"/>
          </a:xfrm>
        </p:spPr>
        <p:txBody>
          <a:bodyPr>
            <a:normAutofit/>
          </a:bodyPr>
          <a:lstStyle/>
          <a:p>
            <a:r>
              <a:rPr lang="en-US" sz="2400" b="0" i="0" u="none" strike="noStrike" dirty="0">
                <a:solidFill>
                  <a:srgbClr val="3D3D3D"/>
                </a:solidFill>
                <a:effectLst/>
                <a:latin typeface="Trebuchet MS" panose="020B0603020202020204" pitchFamily="34" charset="0"/>
              </a:rPr>
              <a:t>Monitoring data can be generated in enormous quantities with modern monitors, so a data management system quickly becomes a requirement</a:t>
            </a:r>
            <a:endParaRPr lang="en-US" sz="2400" dirty="0">
              <a:solidFill>
                <a:srgbClr val="000000"/>
              </a:solidFill>
              <a:latin typeface="Arial" panose="020B0604020202020204" pitchFamily="34" charset="0"/>
            </a:endParaRPr>
          </a:p>
          <a:p>
            <a:r>
              <a:rPr lang="en-US" sz="2400" b="0" i="0" u="none" strike="noStrike" dirty="0">
                <a:solidFill>
                  <a:srgbClr val="3D3D3D"/>
                </a:solidFill>
                <a:effectLst/>
                <a:latin typeface="Trebuchet MS" panose="020B0603020202020204" pitchFamily="34" charset="0"/>
              </a:rPr>
              <a:t>Two commonly used options:</a:t>
            </a:r>
            <a:r>
              <a:rPr lang="en-US" sz="2400" b="0" i="0" dirty="0">
                <a:solidFill>
                  <a:srgbClr val="000000"/>
                </a:solidFill>
                <a:effectLst/>
                <a:latin typeface="Trebuchet MS" panose="020B0603020202020204" pitchFamily="34" charset="0"/>
              </a:rPr>
              <a:t>​</a:t>
            </a:r>
            <a:endParaRPr lang="en-US" sz="2400" dirty="0">
              <a:solidFill>
                <a:srgbClr val="000000"/>
              </a:solidFill>
              <a:latin typeface="Arial" panose="020B0604020202020204" pitchFamily="34" charset="0"/>
            </a:endParaRPr>
          </a:p>
          <a:p>
            <a:pPr lvl="1"/>
            <a:r>
              <a:rPr lang="en-US" sz="2000" b="0" i="0" u="none" strike="noStrike" dirty="0">
                <a:solidFill>
                  <a:srgbClr val="3D3D3D"/>
                </a:solidFill>
                <a:effectLst/>
                <a:latin typeface="Trebuchet MS" panose="020B0603020202020204" pitchFamily="34" charset="0"/>
              </a:rPr>
              <a:t>AirNow: U.S. EPA product, supported by contractors, used for U.S. Embassy monitors and many international networks</a:t>
            </a:r>
            <a:r>
              <a:rPr lang="en-US" sz="2000" b="0" i="0" dirty="0">
                <a:solidFill>
                  <a:srgbClr val="000000"/>
                </a:solidFill>
                <a:effectLst/>
                <a:latin typeface="Trebuchet MS" panose="020B0603020202020204" pitchFamily="34" charset="0"/>
              </a:rPr>
              <a:t>​</a:t>
            </a:r>
            <a:endParaRPr lang="en-US" sz="2000" dirty="0">
              <a:solidFill>
                <a:srgbClr val="000000"/>
              </a:solidFill>
              <a:latin typeface="Arial" panose="020B0604020202020204" pitchFamily="34" charset="0"/>
            </a:endParaRPr>
          </a:p>
          <a:p>
            <a:pPr lvl="1"/>
            <a:r>
              <a:rPr lang="en-US" sz="2000" b="0" i="0" u="none" strike="noStrike" dirty="0">
                <a:solidFill>
                  <a:srgbClr val="3D3D3D"/>
                </a:solidFill>
                <a:effectLst/>
                <a:latin typeface="Trebuchet MS" panose="020B0603020202020204" pitchFamily="34" charset="0"/>
              </a:rPr>
              <a:t>AIRVIRO: commercial product, being used by the countries of Chile, Estonia, and Singapore, among others</a:t>
            </a:r>
            <a:r>
              <a:rPr lang="en-US" sz="2000" b="0" i="0" dirty="0">
                <a:solidFill>
                  <a:srgbClr val="000000"/>
                </a:solidFill>
                <a:effectLst/>
                <a:latin typeface="Trebuchet MS" panose="020B0603020202020204" pitchFamily="34" charset="0"/>
              </a:rPr>
              <a:t>​</a:t>
            </a:r>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727665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6A48-5263-536E-CC0E-E9C08340CC25}"/>
              </a:ext>
            </a:extLst>
          </p:cNvPr>
          <p:cNvSpPr>
            <a:spLocks noGrp="1"/>
          </p:cNvSpPr>
          <p:nvPr>
            <p:ph type="title"/>
          </p:nvPr>
        </p:nvSpPr>
        <p:spPr/>
        <p:txBody>
          <a:bodyPr/>
          <a:lstStyle/>
          <a:p>
            <a:r>
              <a:rPr lang="en-US" dirty="0" err="1"/>
              <a:t>AirNow</a:t>
            </a:r>
            <a:endParaRPr lang="en-US" dirty="0"/>
          </a:p>
        </p:txBody>
      </p:sp>
      <p:sp>
        <p:nvSpPr>
          <p:cNvPr id="3" name="Content Placeholder 2">
            <a:extLst>
              <a:ext uri="{FF2B5EF4-FFF2-40B4-BE49-F238E27FC236}">
                <a16:creationId xmlns:a16="http://schemas.microsoft.com/office/drawing/2014/main" id="{F500D4D8-2F0B-4337-564B-EFC8BD835A96}"/>
              </a:ext>
            </a:extLst>
          </p:cNvPr>
          <p:cNvSpPr>
            <a:spLocks noGrp="1"/>
          </p:cNvSpPr>
          <p:nvPr>
            <p:ph idx="1"/>
          </p:nvPr>
        </p:nvSpPr>
        <p:spPr>
          <a:xfrm>
            <a:off x="677334" y="1488613"/>
            <a:ext cx="10215809" cy="2774915"/>
          </a:xfrm>
        </p:spPr>
        <p:txBody>
          <a:bodyPr>
            <a:normAutofit/>
          </a:bodyPr>
          <a:lstStyle/>
          <a:p>
            <a:r>
              <a:rPr lang="en-US" sz="2400" dirty="0"/>
              <a:t>Gathers and quality assures data provided by 150+ federal, state, tribal, and local air quality agencies</a:t>
            </a:r>
          </a:p>
          <a:p>
            <a:r>
              <a:rPr lang="en-US" sz="2400" dirty="0"/>
              <a:t>Real-time and forecasted air quality information to the public</a:t>
            </a:r>
          </a:p>
          <a:p>
            <a:r>
              <a:rPr lang="en-US" sz="2400" dirty="0"/>
              <a:t>Educates public on air quality and health </a:t>
            </a:r>
          </a:p>
          <a:p>
            <a:r>
              <a:rPr lang="en-US" sz="2400" dirty="0"/>
              <a:t>Includes data for Canada, Mexico, as well as U.S. Embassies and Consulates </a:t>
            </a:r>
          </a:p>
        </p:txBody>
      </p:sp>
      <p:pic>
        <p:nvPicPr>
          <p:cNvPr id="8" name="Picture 7" descr="Screenshot of airnow.gov website.">
            <a:extLst>
              <a:ext uri="{FF2B5EF4-FFF2-40B4-BE49-F238E27FC236}">
                <a16:creationId xmlns:a16="http://schemas.microsoft.com/office/drawing/2014/main" id="{B29A9FCE-7DB7-DF01-2B64-7313884BEA23}"/>
              </a:ext>
            </a:extLst>
          </p:cNvPr>
          <p:cNvPicPr>
            <a:picLocks noChangeAspect="1"/>
          </p:cNvPicPr>
          <p:nvPr/>
        </p:nvPicPr>
        <p:blipFill>
          <a:blip r:embed="rId2"/>
          <a:stretch>
            <a:fillRect/>
          </a:stretch>
        </p:blipFill>
        <p:spPr>
          <a:xfrm>
            <a:off x="3621445" y="3912323"/>
            <a:ext cx="4806165" cy="2725378"/>
          </a:xfrm>
          <a:prstGeom prst="rect">
            <a:avLst/>
          </a:prstGeom>
        </p:spPr>
      </p:pic>
      <p:sp>
        <p:nvSpPr>
          <p:cNvPr id="9" name="TextBox 8">
            <a:extLst>
              <a:ext uri="{FF2B5EF4-FFF2-40B4-BE49-F238E27FC236}">
                <a16:creationId xmlns:a16="http://schemas.microsoft.com/office/drawing/2014/main" id="{3AD3750F-7734-FA4B-EC0C-36B615EAB510}"/>
              </a:ext>
            </a:extLst>
          </p:cNvPr>
          <p:cNvSpPr txBox="1"/>
          <p:nvPr/>
        </p:nvSpPr>
        <p:spPr>
          <a:xfrm>
            <a:off x="9110949" y="6582578"/>
            <a:ext cx="2214390" cy="276999"/>
          </a:xfrm>
          <a:prstGeom prst="rect">
            <a:avLst/>
          </a:prstGeom>
          <a:noFill/>
        </p:spPr>
        <p:txBody>
          <a:bodyPr wrap="square" lIns="91440" tIns="45720" rIns="91440" bIns="45720" rtlCol="0" anchor="t">
            <a:spAutoFit/>
          </a:bodyPr>
          <a:lstStyle/>
          <a:p>
            <a:r>
              <a:rPr lang="en-US" sz="1200" dirty="0">
                <a:hlinkClick r:id="rId3"/>
              </a:rPr>
              <a:t>https://www.airnow.gov/</a:t>
            </a:r>
            <a:r>
              <a:rPr lang="en-US" sz="1200" dirty="0"/>
              <a:t> </a:t>
            </a:r>
          </a:p>
        </p:txBody>
      </p:sp>
      <p:sp>
        <p:nvSpPr>
          <p:cNvPr id="4" name="Slide Number Placeholder 3">
            <a:extLst>
              <a:ext uri="{FF2B5EF4-FFF2-40B4-BE49-F238E27FC236}">
                <a16:creationId xmlns:a16="http://schemas.microsoft.com/office/drawing/2014/main" id="{885EEEC1-4F7A-C989-27CF-26B0226A62F1}"/>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62802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3487-9575-47C1-A305-FBBB5D2655AD}"/>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Introduction</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3600" b="1" dirty="0"/>
              <a:t>1. Introduction</a:t>
            </a:r>
          </a:p>
          <a:p>
            <a:r>
              <a:rPr lang="en-US" sz="2800" dirty="0"/>
              <a:t>2. Best Practices and Validation</a:t>
            </a:r>
          </a:p>
          <a:p>
            <a:r>
              <a:rPr lang="en-US" sz="2800" dirty="0"/>
              <a:t>3. Tools</a:t>
            </a:r>
          </a:p>
          <a:p>
            <a:r>
              <a:rPr lang="en-US" sz="2800" dirty="0"/>
              <a:t>4. Data Gaps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808497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1B7E-0140-4002-39BF-89B1BCC5138F}"/>
              </a:ext>
            </a:extLst>
          </p:cNvPr>
          <p:cNvSpPr>
            <a:spLocks noGrp="1"/>
          </p:cNvSpPr>
          <p:nvPr>
            <p:ph type="title"/>
          </p:nvPr>
        </p:nvSpPr>
        <p:spPr/>
        <p:txBody>
          <a:bodyPr/>
          <a:lstStyle/>
          <a:p>
            <a:r>
              <a:rPr lang="en-US" dirty="0"/>
              <a:t>How is </a:t>
            </a:r>
            <a:r>
              <a:rPr lang="en-US" dirty="0" err="1"/>
              <a:t>AirNow</a:t>
            </a:r>
            <a:r>
              <a:rPr lang="en-US" dirty="0"/>
              <a:t> used?</a:t>
            </a:r>
          </a:p>
        </p:txBody>
      </p:sp>
      <p:sp>
        <p:nvSpPr>
          <p:cNvPr id="3" name="Content Placeholder 2">
            <a:extLst>
              <a:ext uri="{FF2B5EF4-FFF2-40B4-BE49-F238E27FC236}">
                <a16:creationId xmlns:a16="http://schemas.microsoft.com/office/drawing/2014/main" id="{3103987A-178E-B2DC-6415-F491F26D01C9}"/>
              </a:ext>
            </a:extLst>
          </p:cNvPr>
          <p:cNvSpPr>
            <a:spLocks noGrp="1"/>
          </p:cNvSpPr>
          <p:nvPr>
            <p:ph idx="1"/>
          </p:nvPr>
        </p:nvSpPr>
        <p:spPr>
          <a:xfrm>
            <a:off x="677334" y="1631779"/>
            <a:ext cx="10899148" cy="4789273"/>
          </a:xfrm>
        </p:spPr>
        <p:txBody>
          <a:bodyPr>
            <a:normAutofit/>
          </a:bodyPr>
          <a:lstStyle/>
          <a:p>
            <a:r>
              <a:rPr lang="en-US" sz="2000" dirty="0" err="1"/>
              <a:t>AirNow</a:t>
            </a:r>
            <a:r>
              <a:rPr lang="en-US" sz="2000" dirty="0"/>
              <a:t> technology available to all users</a:t>
            </a:r>
          </a:p>
          <a:p>
            <a:r>
              <a:rPr lang="en-US" sz="2000" dirty="0"/>
              <a:t>Countries can add data into </a:t>
            </a:r>
            <a:r>
              <a:rPr lang="en-US" sz="2000" dirty="0" err="1"/>
              <a:t>AirNow</a:t>
            </a:r>
            <a:r>
              <a:rPr lang="en-US" sz="2000" dirty="0"/>
              <a:t> and utilize existing services and tools </a:t>
            </a:r>
          </a:p>
          <a:p>
            <a:pPr lvl="1"/>
            <a:r>
              <a:rPr lang="en-US" sz="1800" dirty="0"/>
              <a:t>Format dataset into AQSCV and flow via FTP</a:t>
            </a:r>
          </a:p>
          <a:p>
            <a:pPr lvl="1"/>
            <a:r>
              <a:rPr lang="en-US" sz="1800" dirty="0"/>
              <a:t>Provide open access to your dataset; </a:t>
            </a:r>
            <a:r>
              <a:rPr lang="en-US" sz="1800" dirty="0" err="1"/>
              <a:t>AirNow</a:t>
            </a:r>
            <a:r>
              <a:rPr lang="en-US" sz="1800" dirty="0"/>
              <a:t> can access data </a:t>
            </a:r>
          </a:p>
          <a:p>
            <a:pPr marL="457200" lvl="1" indent="0">
              <a:buNone/>
            </a:pPr>
            <a:endParaRPr lang="en-US" sz="1800" dirty="0"/>
          </a:p>
          <a:p>
            <a:pPr marL="457200" lvl="1" indent="0">
              <a:buNone/>
            </a:pPr>
            <a:r>
              <a:rPr lang="en-US" sz="1800" i="1" dirty="0"/>
              <a:t>OR: </a:t>
            </a:r>
          </a:p>
          <a:p>
            <a:pPr marL="457200" lvl="1" indent="0">
              <a:buNone/>
            </a:pPr>
            <a:endParaRPr lang="en-US" sz="1800" dirty="0"/>
          </a:p>
          <a:p>
            <a:r>
              <a:rPr lang="en-US" sz="2000" dirty="0"/>
              <a:t>Install/implement the software locally</a:t>
            </a:r>
          </a:p>
          <a:p>
            <a:pPr lvl="1"/>
            <a:r>
              <a:rPr lang="en-US" sz="1800" dirty="0"/>
              <a:t>Requires more IT effort and expertise</a:t>
            </a:r>
          </a:p>
          <a:p>
            <a:pPr lvl="1"/>
            <a:r>
              <a:rPr lang="en-US" sz="1800" dirty="0"/>
              <a:t>Full configuration of the </a:t>
            </a:r>
            <a:r>
              <a:rPr lang="en-US" sz="1800" dirty="0" err="1"/>
              <a:t>AirNow</a:t>
            </a:r>
            <a:r>
              <a:rPr lang="en-US" sz="1800" dirty="0"/>
              <a:t> system in-country possible</a:t>
            </a:r>
          </a:p>
          <a:p>
            <a:pPr lvl="2"/>
            <a:r>
              <a:rPr lang="en-US" sz="1600" dirty="0"/>
              <a:t>Resources required for technical training to local staff for system operations and implementation</a:t>
            </a:r>
          </a:p>
        </p:txBody>
      </p:sp>
      <p:sp>
        <p:nvSpPr>
          <p:cNvPr id="4" name="Slide Number Placeholder 3">
            <a:extLst>
              <a:ext uri="{FF2B5EF4-FFF2-40B4-BE49-F238E27FC236}">
                <a16:creationId xmlns:a16="http://schemas.microsoft.com/office/drawing/2014/main" id="{ED901B6E-9F91-4E51-DC15-6B9718C4BCC7}"/>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092839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a:xfrm>
            <a:off x="677334" y="598583"/>
            <a:ext cx="10899148" cy="1320800"/>
          </a:xfrm>
        </p:spPr>
        <p:txBody>
          <a:bodyPr/>
          <a:lstStyle/>
          <a:p>
            <a:r>
              <a:rPr lang="en-US" dirty="0"/>
              <a:t>Open-Source Tool: openair</a:t>
            </a:r>
          </a:p>
        </p:txBody>
      </p:sp>
      <p:sp>
        <p:nvSpPr>
          <p:cNvPr id="6" name="TextBox 5">
            <a:extLst>
              <a:ext uri="{FF2B5EF4-FFF2-40B4-BE49-F238E27FC236}">
                <a16:creationId xmlns:a16="http://schemas.microsoft.com/office/drawing/2014/main" id="{4A87930D-A684-6DFC-40DF-D6535A3797DC}"/>
              </a:ext>
            </a:extLst>
          </p:cNvPr>
          <p:cNvSpPr txBox="1"/>
          <p:nvPr/>
        </p:nvSpPr>
        <p:spPr>
          <a:xfrm>
            <a:off x="1459878" y="2461518"/>
            <a:ext cx="2987759" cy="1015663"/>
          </a:xfrm>
          <a:prstGeom prst="rect">
            <a:avLst/>
          </a:prstGeom>
          <a:noFill/>
        </p:spPr>
        <p:txBody>
          <a:bodyPr wrap="square" rtlCol="0">
            <a:spAutoFit/>
          </a:bodyPr>
          <a:lstStyle/>
          <a:p>
            <a:r>
              <a:rPr lang="en-US" sz="2000" dirty="0"/>
              <a:t>Length: How often does the wind come from this direction? </a:t>
            </a:r>
          </a:p>
        </p:txBody>
      </p:sp>
      <p:sp>
        <p:nvSpPr>
          <p:cNvPr id="7" name="TextBox 6">
            <a:extLst>
              <a:ext uri="{FF2B5EF4-FFF2-40B4-BE49-F238E27FC236}">
                <a16:creationId xmlns:a16="http://schemas.microsoft.com/office/drawing/2014/main" id="{3BB11FF6-C36F-F6E7-18AC-2FE5C395A0D6}"/>
              </a:ext>
            </a:extLst>
          </p:cNvPr>
          <p:cNvSpPr txBox="1"/>
          <p:nvPr/>
        </p:nvSpPr>
        <p:spPr>
          <a:xfrm>
            <a:off x="1465490" y="4184571"/>
            <a:ext cx="3238959" cy="1323439"/>
          </a:xfrm>
          <a:prstGeom prst="rect">
            <a:avLst/>
          </a:prstGeom>
          <a:noFill/>
        </p:spPr>
        <p:txBody>
          <a:bodyPr wrap="square" rtlCol="0">
            <a:spAutoFit/>
          </a:bodyPr>
          <a:lstStyle/>
          <a:p>
            <a:r>
              <a:rPr lang="en-US" sz="2000" dirty="0"/>
              <a:t>Colors: What is the concentration when the wind comes from this direction? </a:t>
            </a:r>
          </a:p>
        </p:txBody>
      </p:sp>
      <p:pic>
        <p:nvPicPr>
          <p:cNvPr id="5" name="Picture 4" descr="Graph of NOx in a wind rose, displaying wind direction and speed. ">
            <a:extLst>
              <a:ext uri="{FF2B5EF4-FFF2-40B4-BE49-F238E27FC236}">
                <a16:creationId xmlns:a16="http://schemas.microsoft.com/office/drawing/2014/main" id="{621C8686-FEF6-41F5-6D80-7AFE7E162731}"/>
              </a:ext>
            </a:extLst>
          </p:cNvPr>
          <p:cNvPicPr>
            <a:picLocks noChangeAspect="1"/>
          </p:cNvPicPr>
          <p:nvPr/>
        </p:nvPicPr>
        <p:blipFill>
          <a:blip r:embed="rId2"/>
          <a:stretch>
            <a:fillRect/>
          </a:stretch>
        </p:blipFill>
        <p:spPr>
          <a:xfrm>
            <a:off x="4985382" y="1754127"/>
            <a:ext cx="5004341" cy="3974641"/>
          </a:xfrm>
          <a:prstGeom prst="rect">
            <a:avLst/>
          </a:prstGeom>
        </p:spPr>
      </p:pic>
      <p:sp>
        <p:nvSpPr>
          <p:cNvPr id="8" name="TextBox 7">
            <a:extLst>
              <a:ext uri="{FF2B5EF4-FFF2-40B4-BE49-F238E27FC236}">
                <a16:creationId xmlns:a16="http://schemas.microsoft.com/office/drawing/2014/main" id="{B68CB0EB-AD88-3DFD-9883-2FF0FD002934}"/>
              </a:ext>
            </a:extLst>
          </p:cNvPr>
          <p:cNvSpPr txBox="1"/>
          <p:nvPr/>
        </p:nvSpPr>
        <p:spPr>
          <a:xfrm>
            <a:off x="6312664" y="6559550"/>
            <a:ext cx="5428777" cy="276999"/>
          </a:xfrm>
          <a:prstGeom prst="rect">
            <a:avLst/>
          </a:prstGeom>
          <a:noFill/>
        </p:spPr>
        <p:txBody>
          <a:bodyPr wrap="square" lIns="91440" tIns="45720" rIns="91440" bIns="45720" rtlCol="0" anchor="t">
            <a:spAutoFit/>
          </a:bodyPr>
          <a:lstStyle/>
          <a:p>
            <a:r>
              <a:rPr lang="en-US" sz="1200" dirty="0">
                <a:hlinkClick r:id="rId3"/>
              </a:rPr>
              <a:t>https://bookdown.org/david_carslaw/openair/sec-windRose.html</a:t>
            </a:r>
            <a:r>
              <a:rPr lang="en-US" sz="1200" dirty="0"/>
              <a:t> </a:t>
            </a:r>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88264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Open-Source Tool: openair</a:t>
            </a:r>
          </a:p>
        </p:txBody>
      </p:sp>
      <p:pic>
        <p:nvPicPr>
          <p:cNvPr id="5" name="Picture 4" descr="Calendar plot of ozone concentrations in 2003.">
            <a:extLst>
              <a:ext uri="{FF2B5EF4-FFF2-40B4-BE49-F238E27FC236}">
                <a16:creationId xmlns:a16="http://schemas.microsoft.com/office/drawing/2014/main" id="{D5AC9AA5-ADFF-F984-2AFA-030379649EF2}"/>
              </a:ext>
            </a:extLst>
          </p:cNvPr>
          <p:cNvPicPr>
            <a:picLocks noChangeAspect="1"/>
          </p:cNvPicPr>
          <p:nvPr/>
        </p:nvPicPr>
        <p:blipFill>
          <a:blip r:embed="rId2"/>
          <a:stretch>
            <a:fillRect/>
          </a:stretch>
        </p:blipFill>
        <p:spPr>
          <a:xfrm>
            <a:off x="3261747" y="1589258"/>
            <a:ext cx="5668506" cy="4466669"/>
          </a:xfrm>
          <a:prstGeom prst="rect">
            <a:avLst/>
          </a:prstGeom>
        </p:spPr>
      </p:pic>
      <p:sp>
        <p:nvSpPr>
          <p:cNvPr id="6" name="TextBox 5">
            <a:extLst>
              <a:ext uri="{FF2B5EF4-FFF2-40B4-BE49-F238E27FC236}">
                <a16:creationId xmlns:a16="http://schemas.microsoft.com/office/drawing/2014/main" id="{CDE4F719-4A14-EADD-9E65-6F6730FDD101}"/>
              </a:ext>
            </a:extLst>
          </p:cNvPr>
          <p:cNvSpPr txBox="1"/>
          <p:nvPr/>
        </p:nvSpPr>
        <p:spPr>
          <a:xfrm>
            <a:off x="4704203" y="6581001"/>
            <a:ext cx="6411817" cy="276999"/>
          </a:xfrm>
          <a:prstGeom prst="rect">
            <a:avLst/>
          </a:prstGeom>
          <a:noFill/>
        </p:spPr>
        <p:txBody>
          <a:bodyPr wrap="square" lIns="91440" tIns="45720" rIns="91440" bIns="45720" rtlCol="0" anchor="t">
            <a:spAutoFit/>
          </a:bodyPr>
          <a:lstStyle/>
          <a:p>
            <a:r>
              <a:rPr lang="en-US" sz="1200" dirty="0">
                <a:hlinkClick r:id="rId3"/>
              </a:rPr>
              <a:t>https://bookdown.org/david_carslaw/openair/sec-calendarPlot.html#calendar-examples</a:t>
            </a:r>
            <a:r>
              <a:rPr lang="en-US" sz="1200" dirty="0"/>
              <a:t> </a:t>
            </a:r>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303912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697B-69EE-AB0E-1044-6921C3A7B9CF}"/>
              </a:ext>
            </a:extLst>
          </p:cNvPr>
          <p:cNvSpPr>
            <a:spLocks noGrp="1"/>
          </p:cNvSpPr>
          <p:nvPr>
            <p:ph type="title"/>
          </p:nvPr>
        </p:nvSpPr>
        <p:spPr/>
        <p:txBody>
          <a:bodyPr/>
          <a:lstStyle/>
          <a:p>
            <a:r>
              <a:rPr lang="en-US" dirty="0" err="1"/>
              <a:t>openaq</a:t>
            </a:r>
            <a:endParaRPr lang="en-US" dirty="0"/>
          </a:p>
        </p:txBody>
      </p:sp>
      <p:sp>
        <p:nvSpPr>
          <p:cNvPr id="3" name="Content Placeholder 2">
            <a:extLst>
              <a:ext uri="{FF2B5EF4-FFF2-40B4-BE49-F238E27FC236}">
                <a16:creationId xmlns:a16="http://schemas.microsoft.com/office/drawing/2014/main" id="{3CE4CB00-FD8D-3188-DA72-062910071156}"/>
              </a:ext>
            </a:extLst>
          </p:cNvPr>
          <p:cNvSpPr>
            <a:spLocks noGrp="1"/>
          </p:cNvSpPr>
          <p:nvPr>
            <p:ph idx="1"/>
          </p:nvPr>
        </p:nvSpPr>
        <p:spPr>
          <a:xfrm>
            <a:off x="677334" y="1858665"/>
            <a:ext cx="10215809" cy="3880773"/>
          </a:xfrm>
        </p:spPr>
        <p:txBody>
          <a:bodyPr>
            <a:normAutofit/>
          </a:bodyPr>
          <a:lstStyle/>
          <a:p>
            <a:r>
              <a:rPr lang="en-US" sz="2800" dirty="0">
                <a:solidFill>
                  <a:schemeClr val="tx2"/>
                </a:solidFill>
              </a:rPr>
              <a:t>Programmatic, transparent access to historical station AQ data in a universal format: </a:t>
            </a:r>
          </a:p>
          <a:p>
            <a:pPr lvl="1"/>
            <a:r>
              <a:rPr lang="en-US" sz="2400" b="0" i="0" u="none" strike="noStrike" dirty="0">
                <a:solidFill>
                  <a:schemeClr val="tx2"/>
                </a:solidFill>
                <a:effectLst/>
              </a:rPr>
              <a:t>PM₁₀, PM₂.₅, BC, O₃, CO, NO₂, SO</a:t>
            </a:r>
            <a:r>
              <a:rPr lang="en-US" sz="2400" b="0" i="0" dirty="0">
                <a:solidFill>
                  <a:schemeClr val="tx2"/>
                </a:solidFill>
                <a:effectLst/>
              </a:rPr>
              <a:t>​₂</a:t>
            </a:r>
            <a:endParaRPr lang="en-US" sz="2400" dirty="0">
              <a:solidFill>
                <a:schemeClr val="tx2"/>
              </a:solidFill>
            </a:endParaRPr>
          </a:p>
          <a:p>
            <a:pPr lvl="1"/>
            <a:r>
              <a:rPr lang="en-US" sz="2400" b="0" i="0" u="none" strike="noStrike" dirty="0">
                <a:solidFill>
                  <a:schemeClr val="tx2"/>
                </a:solidFill>
                <a:effectLst/>
              </a:rPr>
              <a:t>Primarily gov’t sources</a:t>
            </a:r>
            <a:r>
              <a:rPr lang="en-US" sz="2400" b="0" i="0" dirty="0">
                <a:solidFill>
                  <a:schemeClr val="tx2"/>
                </a:solidFill>
                <a:effectLst/>
              </a:rPr>
              <a:t>​</a:t>
            </a:r>
            <a:endParaRPr lang="en-US" sz="2400" dirty="0">
              <a:solidFill>
                <a:schemeClr val="tx2"/>
              </a:solidFill>
            </a:endParaRPr>
          </a:p>
          <a:p>
            <a:pPr lvl="1"/>
            <a:r>
              <a:rPr lang="fi-FI" sz="2400" b="1" i="0" u="none" strike="noStrike" dirty="0">
                <a:solidFill>
                  <a:schemeClr val="tx2"/>
                </a:solidFill>
                <a:effectLst/>
              </a:rPr>
              <a:t>&gt;75 million</a:t>
            </a:r>
            <a:r>
              <a:rPr lang="en-US" sz="2400" b="1" i="0" u="none" strike="noStrike" dirty="0">
                <a:solidFill>
                  <a:schemeClr val="tx2"/>
                </a:solidFill>
                <a:effectLst/>
              </a:rPr>
              <a:t> </a:t>
            </a:r>
            <a:r>
              <a:rPr lang="en-US" sz="2400" b="0" i="0" u="none" strike="noStrike" dirty="0">
                <a:solidFill>
                  <a:schemeClr val="tx2"/>
                </a:solidFill>
                <a:effectLst/>
              </a:rPr>
              <a:t>total measurements, ~</a:t>
            </a:r>
            <a:r>
              <a:rPr lang="en-US" sz="2400" b="1" i="0" u="none" strike="noStrike" dirty="0">
                <a:solidFill>
                  <a:schemeClr val="tx2"/>
                </a:solidFill>
                <a:effectLst/>
              </a:rPr>
              <a:t>200,000 </a:t>
            </a:r>
            <a:r>
              <a:rPr lang="en-US" sz="2400" b="0" i="0" u="none" strike="noStrike" dirty="0">
                <a:solidFill>
                  <a:schemeClr val="tx2"/>
                </a:solidFill>
                <a:effectLst/>
              </a:rPr>
              <a:t>added daily</a:t>
            </a:r>
            <a:r>
              <a:rPr lang="en-US" sz="2400" b="0" i="0" dirty="0">
                <a:solidFill>
                  <a:schemeClr val="tx2"/>
                </a:solidFill>
                <a:effectLst/>
              </a:rPr>
              <a:t>​</a:t>
            </a:r>
            <a:endParaRPr lang="en-US" sz="2400" dirty="0">
              <a:solidFill>
                <a:schemeClr val="tx2"/>
              </a:solidFill>
            </a:endParaRPr>
          </a:p>
          <a:p>
            <a:pPr lvl="1"/>
            <a:r>
              <a:rPr lang="en-US" sz="2400" b="1" i="0" u="none" strike="noStrike" dirty="0">
                <a:solidFill>
                  <a:schemeClr val="tx2"/>
                </a:solidFill>
                <a:effectLst/>
              </a:rPr>
              <a:t>5600+</a:t>
            </a:r>
            <a:r>
              <a:rPr lang="en-US" sz="2400" b="0" i="0" u="none" strike="noStrike" dirty="0">
                <a:solidFill>
                  <a:schemeClr val="tx2"/>
                </a:solidFill>
                <a:effectLst/>
              </a:rPr>
              <a:t> monitored stations in </a:t>
            </a:r>
            <a:r>
              <a:rPr lang="en-US" sz="2400" b="1" i="0" u="none" strike="noStrike" dirty="0">
                <a:solidFill>
                  <a:schemeClr val="tx2"/>
                </a:solidFill>
                <a:effectLst/>
              </a:rPr>
              <a:t>48</a:t>
            </a:r>
            <a:r>
              <a:rPr lang="en-US" sz="2400" b="0" i="0" u="none" strike="noStrike" dirty="0">
                <a:solidFill>
                  <a:schemeClr val="tx2"/>
                </a:solidFill>
                <a:effectLst/>
              </a:rPr>
              <a:t> countries</a:t>
            </a:r>
            <a:r>
              <a:rPr lang="en-US" sz="2400" b="0" i="0" dirty="0">
                <a:solidFill>
                  <a:schemeClr val="tx2"/>
                </a:solidFill>
                <a:effectLst/>
              </a:rPr>
              <a:t>​</a:t>
            </a:r>
            <a:endParaRPr lang="en-US" sz="2400" dirty="0">
              <a:solidFill>
                <a:schemeClr val="tx2"/>
              </a:solidFill>
            </a:endParaRPr>
          </a:p>
          <a:p>
            <a:pPr lvl="1"/>
            <a:r>
              <a:rPr lang="en-US" sz="2400" b="0" i="0" u="none" strike="noStrike" dirty="0">
                <a:solidFill>
                  <a:schemeClr val="tx2"/>
                </a:solidFill>
                <a:effectLst/>
              </a:rPr>
              <a:t>Data accessible via API, csv files, user-customized files via openaq.org</a:t>
            </a:r>
            <a:endParaRPr lang="en-US" sz="2400" b="0" i="0" dirty="0">
              <a:solidFill>
                <a:schemeClr val="tx2"/>
              </a:solidFill>
              <a:effectLst/>
            </a:endParaRPr>
          </a:p>
          <a:p>
            <a:pPr lvl="1"/>
            <a:endParaRPr lang="en-US" sz="2000" dirty="0"/>
          </a:p>
        </p:txBody>
      </p:sp>
      <p:sp>
        <p:nvSpPr>
          <p:cNvPr id="4" name="Slide Number Placeholder 3">
            <a:extLst>
              <a:ext uri="{FF2B5EF4-FFF2-40B4-BE49-F238E27FC236}">
                <a16:creationId xmlns:a16="http://schemas.microsoft.com/office/drawing/2014/main" id="{3C8724EB-24CE-AB05-98E6-F1B357E77421}"/>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642311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2408-D13F-BC58-5DFD-802E37FE123D}"/>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4: Data Gaps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5569358" cy="5224724"/>
          </a:xfrm>
        </p:spPr>
        <p:txBody>
          <a:bodyPr anchor="ctr">
            <a:normAutofit/>
          </a:bodyPr>
          <a:lstStyle/>
          <a:p>
            <a:r>
              <a:rPr lang="en-US" sz="2800" dirty="0"/>
              <a:t>1. Introduction</a:t>
            </a:r>
          </a:p>
          <a:p>
            <a:r>
              <a:rPr lang="en-US" sz="2800" dirty="0"/>
              <a:t>2. Best Practices and Validation</a:t>
            </a:r>
          </a:p>
          <a:p>
            <a:r>
              <a:rPr lang="en-US" sz="2800" dirty="0"/>
              <a:t>3. Tools</a:t>
            </a:r>
          </a:p>
          <a:p>
            <a:r>
              <a:rPr lang="en-US" sz="3600" b="1" dirty="0"/>
              <a:t>4. Data Gaps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234553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Currently Available Air Quality Data</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620762"/>
            <a:ext cx="5547196" cy="582611"/>
          </a:xfrm>
        </p:spPr>
        <p:txBody>
          <a:bodyPr/>
          <a:lstStyle/>
          <a:p>
            <a:r>
              <a:rPr lang="en-US" dirty="0"/>
              <a:t>Large gaps in air quality data exist! </a:t>
            </a:r>
          </a:p>
        </p:txBody>
      </p:sp>
      <p:pic>
        <p:nvPicPr>
          <p:cNvPr id="3074" name="Picture 2" descr="Map of PM 2.5 levels across the world from public real-time data sources. ">
            <a:extLst>
              <a:ext uri="{FF2B5EF4-FFF2-40B4-BE49-F238E27FC236}">
                <a16:creationId xmlns:a16="http://schemas.microsoft.com/office/drawing/2014/main" id="{A762CAAE-09E1-3F93-4162-3BFE9EAA4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624" y="2192357"/>
            <a:ext cx="7186751" cy="43644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011CF5-C130-CED8-DAA5-147C7069BDB4}"/>
              </a:ext>
            </a:extLst>
          </p:cNvPr>
          <p:cNvSpPr txBox="1"/>
          <p:nvPr/>
        </p:nvSpPr>
        <p:spPr>
          <a:xfrm>
            <a:off x="9615266" y="6525597"/>
            <a:ext cx="2500829" cy="276999"/>
          </a:xfrm>
          <a:prstGeom prst="rect">
            <a:avLst/>
          </a:prstGeom>
          <a:noFill/>
        </p:spPr>
        <p:txBody>
          <a:bodyPr wrap="square" rtlCol="0">
            <a:spAutoFit/>
          </a:bodyPr>
          <a:lstStyle/>
          <a:p>
            <a:r>
              <a:rPr lang="en-US" sz="1200" b="0" i="0" dirty="0">
                <a:solidFill>
                  <a:srgbClr val="000000"/>
                </a:solidFill>
                <a:effectLst/>
              </a:rPr>
              <a:t>Environment Live</a:t>
            </a:r>
            <a:endParaRPr lang="en-US" sz="1200" dirty="0"/>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72758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Geography Gap</a:t>
            </a:r>
          </a:p>
        </p:txBody>
      </p:sp>
      <p:sp>
        <p:nvSpPr>
          <p:cNvPr id="3" name="Content Placeholder 2">
            <a:extLst>
              <a:ext uri="{FF2B5EF4-FFF2-40B4-BE49-F238E27FC236}">
                <a16:creationId xmlns:a16="http://schemas.microsoft.com/office/drawing/2014/main" id="{035E216B-ED4A-612C-0B5C-94E48DC6F5BC}"/>
              </a:ext>
            </a:extLst>
          </p:cNvPr>
          <p:cNvSpPr>
            <a:spLocks noGrp="1"/>
          </p:cNvSpPr>
          <p:nvPr>
            <p:ph idx="1"/>
          </p:nvPr>
        </p:nvSpPr>
        <p:spPr>
          <a:xfrm>
            <a:off x="677334" y="1697880"/>
            <a:ext cx="10899148" cy="747866"/>
          </a:xfrm>
        </p:spPr>
        <p:txBody>
          <a:bodyPr>
            <a:normAutofit/>
          </a:bodyPr>
          <a:lstStyle/>
          <a:p>
            <a:r>
              <a:rPr lang="en-US" sz="2400" dirty="0"/>
              <a:t>Approximately 70 countries share near real-time AQ data in some form </a:t>
            </a:r>
          </a:p>
        </p:txBody>
      </p:sp>
      <p:pic>
        <p:nvPicPr>
          <p:cNvPr id="5122" name="Picture 2" descr="Map of countries that share near real-time AQ data">
            <a:extLst>
              <a:ext uri="{FF2B5EF4-FFF2-40B4-BE49-F238E27FC236}">
                <a16:creationId xmlns:a16="http://schemas.microsoft.com/office/drawing/2014/main" id="{642C1287-521B-C9B9-2931-CC3304F3A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32" y="2644854"/>
            <a:ext cx="6895641" cy="37761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st of Low and Middle Income Countries included, such as Argentina, Bangladesh, Ethiopia, etc. ">
            <a:extLst>
              <a:ext uri="{FF2B5EF4-FFF2-40B4-BE49-F238E27FC236}">
                <a16:creationId xmlns:a16="http://schemas.microsoft.com/office/drawing/2014/main" id="{5D4D4F78-3BAF-53FE-DC9D-E6F938FCA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440" y="2994665"/>
            <a:ext cx="3305621" cy="34738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369661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Bridging the Accessibility Gap</a:t>
            </a:r>
          </a:p>
        </p:txBody>
      </p:sp>
      <p:graphicFrame>
        <p:nvGraphicFramePr>
          <p:cNvPr id="5" name="Content Placeholder 4">
            <a:extLst>
              <a:ext uri="{FF2B5EF4-FFF2-40B4-BE49-F238E27FC236}">
                <a16:creationId xmlns:a16="http://schemas.microsoft.com/office/drawing/2014/main" id="{295A2F17-A025-22F6-8807-B9213E74B49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70002207"/>
              </p:ext>
            </p:extLst>
          </p:nvPr>
        </p:nvGraphicFramePr>
        <p:xfrm>
          <a:off x="290027" y="985560"/>
          <a:ext cx="11286455" cy="5794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18812E6-8202-4760-9427-E07D3E4667B0}"/>
              </a:ext>
            </a:extLst>
          </p:cNvPr>
          <p:cNvSpPr txBox="1"/>
          <p:nvPr/>
        </p:nvSpPr>
        <p:spPr>
          <a:xfrm>
            <a:off x="2868771" y="4328516"/>
            <a:ext cx="903383" cy="369332"/>
          </a:xfrm>
          <a:prstGeom prst="rect">
            <a:avLst/>
          </a:prstGeom>
          <a:noFill/>
        </p:spPr>
        <p:txBody>
          <a:bodyPr wrap="square" rtlCol="0">
            <a:spAutoFit/>
          </a:bodyPr>
          <a:lstStyle/>
          <a:p>
            <a:r>
              <a:rPr lang="en-US" dirty="0"/>
              <a:t>Media</a:t>
            </a:r>
          </a:p>
        </p:txBody>
      </p:sp>
      <p:sp>
        <p:nvSpPr>
          <p:cNvPr id="8" name="TextBox 7">
            <a:extLst>
              <a:ext uri="{FF2B5EF4-FFF2-40B4-BE49-F238E27FC236}">
                <a16:creationId xmlns:a16="http://schemas.microsoft.com/office/drawing/2014/main" id="{DBA7A5D1-2C9C-8DDB-2FDF-D0C9C5057B6B}"/>
              </a:ext>
            </a:extLst>
          </p:cNvPr>
          <p:cNvSpPr txBox="1"/>
          <p:nvPr/>
        </p:nvSpPr>
        <p:spPr>
          <a:xfrm>
            <a:off x="7599803" y="2199765"/>
            <a:ext cx="1852670" cy="830997"/>
          </a:xfrm>
          <a:prstGeom prst="rect">
            <a:avLst/>
          </a:prstGeom>
          <a:noFill/>
        </p:spPr>
        <p:txBody>
          <a:bodyPr wrap="square" rtlCol="0">
            <a:spAutoFit/>
          </a:bodyPr>
          <a:lstStyle/>
          <a:p>
            <a:r>
              <a:rPr lang="en-US" sz="1600" dirty="0"/>
              <a:t>Public Health Policy and Analysis</a:t>
            </a:r>
          </a:p>
        </p:txBody>
      </p:sp>
      <p:sp>
        <p:nvSpPr>
          <p:cNvPr id="9" name="TextBox 8">
            <a:extLst>
              <a:ext uri="{FF2B5EF4-FFF2-40B4-BE49-F238E27FC236}">
                <a16:creationId xmlns:a16="http://schemas.microsoft.com/office/drawing/2014/main" id="{39744AA5-85E3-FE84-051D-B036D9F59568}"/>
              </a:ext>
            </a:extLst>
          </p:cNvPr>
          <p:cNvSpPr txBox="1"/>
          <p:nvPr/>
        </p:nvSpPr>
        <p:spPr>
          <a:xfrm>
            <a:off x="3408597" y="1538046"/>
            <a:ext cx="1542362" cy="1077218"/>
          </a:xfrm>
          <a:prstGeom prst="rect">
            <a:avLst/>
          </a:prstGeom>
          <a:noFill/>
        </p:spPr>
        <p:txBody>
          <a:bodyPr wrap="square" lIns="91440" tIns="45720" rIns="91440" bIns="45720" rtlCol="0" anchor="t">
            <a:spAutoFit/>
          </a:bodyPr>
          <a:lstStyle/>
          <a:p>
            <a:r>
              <a:rPr lang="en-US" sz="1600" dirty="0"/>
              <a:t>Public engagement (e.g., apps, bots)</a:t>
            </a:r>
          </a:p>
        </p:txBody>
      </p:sp>
      <p:sp>
        <p:nvSpPr>
          <p:cNvPr id="10" name="TextBox 9">
            <a:extLst>
              <a:ext uri="{FF2B5EF4-FFF2-40B4-BE49-F238E27FC236}">
                <a16:creationId xmlns:a16="http://schemas.microsoft.com/office/drawing/2014/main" id="{F73CBE31-2176-5612-1105-DEF467003D98}"/>
              </a:ext>
            </a:extLst>
          </p:cNvPr>
          <p:cNvSpPr txBox="1"/>
          <p:nvPr/>
        </p:nvSpPr>
        <p:spPr>
          <a:xfrm>
            <a:off x="4390892" y="5410839"/>
            <a:ext cx="1542362" cy="646331"/>
          </a:xfrm>
          <a:prstGeom prst="rect">
            <a:avLst/>
          </a:prstGeom>
          <a:noFill/>
        </p:spPr>
        <p:txBody>
          <a:bodyPr wrap="square" rtlCol="0">
            <a:spAutoFit/>
          </a:bodyPr>
          <a:lstStyle/>
          <a:p>
            <a:r>
              <a:rPr lang="en-US" dirty="0"/>
              <a:t>Educational Activities</a:t>
            </a:r>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11542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ED02-4E07-F579-F6DC-1356B6261E22}"/>
              </a:ext>
            </a:extLst>
          </p:cNvPr>
          <p:cNvSpPr>
            <a:spLocks noGrp="1"/>
          </p:cNvSpPr>
          <p:nvPr>
            <p:ph type="title"/>
          </p:nvPr>
        </p:nvSpPr>
        <p:spPr/>
        <p:txBody>
          <a:bodyPr/>
          <a:lstStyle/>
          <a:p>
            <a:r>
              <a:rPr lang="en-US" dirty="0"/>
              <a:t>Data Management System Components</a:t>
            </a:r>
          </a:p>
        </p:txBody>
      </p:sp>
      <p:pic>
        <p:nvPicPr>
          <p:cNvPr id="1026" name="Picture 2" descr="Components of a data management system, including monitoring stations and instruments. ">
            <a:extLst>
              <a:ext uri="{FF2B5EF4-FFF2-40B4-BE49-F238E27FC236}">
                <a16:creationId xmlns:a16="http://schemas.microsoft.com/office/drawing/2014/main" id="{69FEBA85-F150-2ADB-1907-FA0FF5B9C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930400"/>
            <a:ext cx="10056217" cy="3988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B26110-A9A3-7DB9-8683-70C50B4B4E7E}"/>
              </a:ext>
            </a:extLst>
          </p:cNvPr>
          <p:cNvSpPr txBox="1"/>
          <p:nvPr/>
        </p:nvSpPr>
        <p:spPr>
          <a:xfrm>
            <a:off x="10007677" y="6524736"/>
            <a:ext cx="1101687" cy="276999"/>
          </a:xfrm>
          <a:prstGeom prst="rect">
            <a:avLst/>
          </a:prstGeom>
          <a:noFill/>
        </p:spPr>
        <p:txBody>
          <a:bodyPr wrap="square" rtlCol="0">
            <a:spAutoFit/>
          </a:bodyPr>
          <a:lstStyle/>
          <a:p>
            <a:r>
              <a:rPr lang="en-US" sz="1200" dirty="0"/>
              <a:t>Pinder 2021</a:t>
            </a:r>
          </a:p>
        </p:txBody>
      </p:sp>
      <p:sp>
        <p:nvSpPr>
          <p:cNvPr id="5" name="Slide Number Placeholder 3">
            <a:extLst>
              <a:ext uri="{FF2B5EF4-FFF2-40B4-BE49-F238E27FC236}">
                <a16:creationId xmlns:a16="http://schemas.microsoft.com/office/drawing/2014/main" id="{20CE60B5-7903-357F-362E-1F5F3C1D314E}"/>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5</a:t>
            </a:fld>
            <a:endParaRPr lang="en-US" sz="1000" dirty="0"/>
          </a:p>
        </p:txBody>
      </p:sp>
    </p:spTree>
    <p:extLst>
      <p:ext uri="{BB962C8B-B14F-4D97-AF65-F5344CB8AC3E}">
        <p14:creationId xmlns:p14="http://schemas.microsoft.com/office/powerpoint/2010/main" val="108874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Air Quality Data Goals</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926674"/>
            <a:ext cx="10899148" cy="3880773"/>
          </a:xfrm>
        </p:spPr>
        <p:txBody>
          <a:bodyPr>
            <a:normAutofit/>
          </a:bodyPr>
          <a:lstStyle/>
          <a:p>
            <a:r>
              <a:rPr lang="en-US" sz="2800" dirty="0"/>
              <a:t>What do you want to do with your data? </a:t>
            </a:r>
          </a:p>
          <a:p>
            <a:pPr lvl="1"/>
            <a:r>
              <a:rPr lang="en-US" sz="2400" dirty="0"/>
              <a:t>Support compliance with ambient air quality standards</a:t>
            </a:r>
          </a:p>
          <a:p>
            <a:pPr lvl="1"/>
            <a:r>
              <a:rPr lang="en-US" sz="2400" dirty="0"/>
              <a:t>Evaluate background concentrations and health risks in population centers</a:t>
            </a:r>
          </a:p>
          <a:p>
            <a:pPr lvl="1"/>
            <a:r>
              <a:rPr lang="en-US" sz="2400" dirty="0"/>
              <a:t>Report air quality to the public</a:t>
            </a:r>
          </a:p>
          <a:p>
            <a:pPr lvl="1"/>
            <a:r>
              <a:rPr lang="en-US" sz="2400" dirty="0"/>
              <a:t>Support air pollution research</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6</a:t>
            </a:fld>
            <a:endParaRPr lang="en-US" sz="1000" dirty="0"/>
          </a:p>
        </p:txBody>
      </p:sp>
    </p:spTree>
    <p:extLst>
      <p:ext uri="{BB962C8B-B14F-4D97-AF65-F5344CB8AC3E}">
        <p14:creationId xmlns:p14="http://schemas.microsoft.com/office/powerpoint/2010/main" val="283677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8C30-CA36-C91B-D8BF-9FFC13D1E7A1}"/>
              </a:ext>
            </a:extLst>
          </p:cNvPr>
          <p:cNvSpPr>
            <a:spLocks noGrp="1"/>
          </p:cNvSpPr>
          <p:nvPr>
            <p:ph type="title"/>
          </p:nvPr>
        </p:nvSpPr>
        <p:spPr/>
        <p:txBody>
          <a:bodyPr/>
          <a:lstStyle/>
          <a:p>
            <a:r>
              <a:rPr lang="en-US" dirty="0"/>
              <a:t>Data Management Goals</a:t>
            </a:r>
          </a:p>
        </p:txBody>
      </p:sp>
      <p:sp>
        <p:nvSpPr>
          <p:cNvPr id="4" name="Slide Number Placeholder 3">
            <a:extLst>
              <a:ext uri="{FF2B5EF4-FFF2-40B4-BE49-F238E27FC236}">
                <a16:creationId xmlns:a16="http://schemas.microsoft.com/office/drawing/2014/main" id="{29754F1F-2F50-6FCC-9F44-2F9B826A1BA7}"/>
              </a:ext>
            </a:extLst>
          </p:cNvPr>
          <p:cNvSpPr>
            <a:spLocks noGrp="1"/>
          </p:cNvSpPr>
          <p:nvPr>
            <p:ph type="sldNum" sz="quarter" idx="12"/>
          </p:nvPr>
        </p:nvSpPr>
        <p:spPr/>
        <p:txBody>
          <a:bodyPr/>
          <a:lstStyle/>
          <a:p>
            <a:fld id="{D57F1E4F-1CFF-5643-939E-217C01CDF565}" type="slidenum">
              <a:rPr lang="en-US" smtClean="0"/>
              <a:pPr/>
              <a:t>7</a:t>
            </a:fld>
            <a:endParaRPr lang="en-US" dirty="0"/>
          </a:p>
        </p:txBody>
      </p:sp>
      <p:graphicFrame>
        <p:nvGraphicFramePr>
          <p:cNvPr id="5" name="Diagram 4">
            <a:extLst>
              <a:ext uri="{FF2B5EF4-FFF2-40B4-BE49-F238E27FC236}">
                <a16:creationId xmlns:a16="http://schemas.microsoft.com/office/drawing/2014/main" id="{DA82CBE4-023A-DD80-5479-8D66B5E8409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6892453"/>
              </p:ext>
            </p:extLst>
          </p:nvPr>
        </p:nvGraphicFramePr>
        <p:xfrm>
          <a:off x="952154" y="1564598"/>
          <a:ext cx="9389980" cy="4856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92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909E-FB29-6473-607D-10EAACA218B4}"/>
              </a:ext>
            </a:extLst>
          </p:cNvPr>
          <p:cNvSpPr>
            <a:spLocks noGrp="1"/>
          </p:cNvSpPr>
          <p:nvPr>
            <p:ph type="title"/>
          </p:nvPr>
        </p:nvSpPr>
        <p:spPr/>
        <p:txBody>
          <a:bodyPr/>
          <a:lstStyle/>
          <a:p>
            <a:r>
              <a:rPr lang="en-US" dirty="0"/>
              <a:t>Principles for Data Handling	</a:t>
            </a:r>
          </a:p>
        </p:txBody>
      </p:sp>
      <p:sp>
        <p:nvSpPr>
          <p:cNvPr id="3" name="Content Placeholder 2">
            <a:extLst>
              <a:ext uri="{FF2B5EF4-FFF2-40B4-BE49-F238E27FC236}">
                <a16:creationId xmlns:a16="http://schemas.microsoft.com/office/drawing/2014/main" id="{DAB7FB45-685E-A64B-41E0-131858EA6C2E}"/>
              </a:ext>
            </a:extLst>
          </p:cNvPr>
          <p:cNvSpPr>
            <a:spLocks noGrp="1"/>
          </p:cNvSpPr>
          <p:nvPr>
            <p:ph idx="1"/>
          </p:nvPr>
        </p:nvSpPr>
        <p:spPr>
          <a:xfrm>
            <a:off x="677334" y="1927955"/>
            <a:ext cx="10295466" cy="4333748"/>
          </a:xfrm>
        </p:spPr>
        <p:txBody>
          <a:bodyPr vert="horz" lIns="91440" tIns="45720" rIns="91440" bIns="45720" rtlCol="0" anchor="t">
            <a:normAutofit/>
          </a:bodyPr>
          <a:lstStyle/>
          <a:p>
            <a:r>
              <a:rPr lang="en-US" sz="2000" b="0" i="0" u="none" strike="noStrike" dirty="0">
                <a:solidFill>
                  <a:srgbClr val="3D3D3D"/>
                </a:solidFill>
                <a:effectLst/>
                <a:latin typeface="Trebuchet MS"/>
              </a:rPr>
              <a:t>Data, once collected, should be stored in a way that can be accessed in the future for a variety of purposes (analysis, communication, time series study, health studies)</a:t>
            </a:r>
            <a:r>
              <a:rPr lang="en-US" sz="2000" b="0" i="0" dirty="0">
                <a:solidFill>
                  <a:srgbClr val="000000"/>
                </a:solidFill>
                <a:effectLst/>
                <a:latin typeface="Trebuchet MS"/>
              </a:rPr>
              <a:t>​</a:t>
            </a:r>
            <a:endParaRPr lang="en-US" sz="2000" dirty="0">
              <a:solidFill>
                <a:srgbClr val="000000"/>
              </a:solidFill>
              <a:latin typeface="Trebuchet MS"/>
            </a:endParaRPr>
          </a:p>
          <a:p>
            <a:r>
              <a:rPr lang="en-US" sz="2000" b="0" i="0" u="none" strike="noStrike" dirty="0">
                <a:solidFill>
                  <a:srgbClr val="3D3D3D"/>
                </a:solidFill>
                <a:effectLst/>
                <a:latin typeface="Trebuchet MS" panose="020B0603020202020204" pitchFamily="34" charset="0"/>
              </a:rPr>
              <a:t>Who and how data is accessed needs to be carefully thought through (balancing goals of communication, data quality, and system security)</a:t>
            </a:r>
            <a:endParaRPr lang="en-US" sz="2000" dirty="0">
              <a:solidFill>
                <a:srgbClr val="000000"/>
              </a:solidFill>
              <a:latin typeface="Arial" panose="020B0604020202020204" pitchFamily="34" charset="0"/>
            </a:endParaRPr>
          </a:p>
          <a:p>
            <a:r>
              <a:rPr lang="en-US" sz="2000" b="0" i="0" u="none" strike="noStrike" dirty="0">
                <a:solidFill>
                  <a:srgbClr val="3D3D3D"/>
                </a:solidFill>
                <a:effectLst/>
                <a:latin typeface="Trebuchet MS" panose="020B0603020202020204" pitchFamily="34" charset="0"/>
              </a:rPr>
              <a:t>Data management systems are desired as a means for achieving these objectives</a:t>
            </a:r>
            <a:r>
              <a:rPr lang="en-US" sz="2000" b="0" i="0" dirty="0">
                <a:solidFill>
                  <a:srgbClr val="000000"/>
                </a:solidFill>
                <a:effectLst/>
                <a:latin typeface="Trebuchet MS" panose="020B0603020202020204" pitchFamily="34" charset="0"/>
              </a:rPr>
              <a:t>​</a:t>
            </a:r>
            <a:endParaRPr lang="en-US" sz="2000" dirty="0">
              <a:solidFill>
                <a:srgbClr val="000000"/>
              </a:solidFill>
              <a:latin typeface="Arial" panose="020B0604020202020204" pitchFamily="34" charset="0"/>
            </a:endParaRPr>
          </a:p>
          <a:p>
            <a:pPr lvl="1"/>
            <a:r>
              <a:rPr lang="en-US" sz="1800" b="0" i="0" u="none" strike="noStrike" dirty="0">
                <a:solidFill>
                  <a:srgbClr val="3D3D3D"/>
                </a:solidFill>
                <a:effectLst/>
                <a:latin typeface="Trebuchet MS" panose="020B0603020202020204" pitchFamily="34" charset="0"/>
              </a:rPr>
              <a:t>Data storage</a:t>
            </a:r>
            <a:r>
              <a:rPr lang="en-US" sz="1800" b="0" i="0" dirty="0">
                <a:solidFill>
                  <a:srgbClr val="000000"/>
                </a:solidFill>
                <a:effectLst/>
                <a:latin typeface="Trebuchet MS" panose="020B0603020202020204" pitchFamily="34" charset="0"/>
              </a:rPr>
              <a:t>​</a:t>
            </a:r>
            <a:endParaRPr lang="en-US" sz="1800" dirty="0">
              <a:solidFill>
                <a:srgbClr val="000000"/>
              </a:solidFill>
              <a:latin typeface="Arial" panose="020B0604020202020204" pitchFamily="34" charset="0"/>
            </a:endParaRPr>
          </a:p>
          <a:p>
            <a:pPr lvl="1"/>
            <a:r>
              <a:rPr lang="en-US" sz="1800" b="0" i="0" u="none" strike="noStrike" dirty="0">
                <a:solidFill>
                  <a:srgbClr val="3D3D3D"/>
                </a:solidFill>
                <a:effectLst/>
                <a:latin typeface="Trebuchet MS" panose="020B0603020202020204" pitchFamily="34" charset="0"/>
              </a:rPr>
              <a:t>Data retrieval</a:t>
            </a:r>
            <a:r>
              <a:rPr lang="en-US" sz="1800" b="0" i="0" dirty="0">
                <a:solidFill>
                  <a:srgbClr val="000000"/>
                </a:solidFill>
                <a:effectLst/>
                <a:latin typeface="Trebuchet MS" panose="020B0603020202020204" pitchFamily="34" charset="0"/>
              </a:rPr>
              <a:t>​</a:t>
            </a:r>
            <a:endParaRPr lang="en-US" sz="1800" dirty="0">
              <a:solidFill>
                <a:srgbClr val="000000"/>
              </a:solidFill>
              <a:latin typeface="Arial" panose="020B0604020202020204" pitchFamily="34" charset="0"/>
            </a:endParaRPr>
          </a:p>
          <a:p>
            <a:pPr lvl="1"/>
            <a:r>
              <a:rPr lang="en-US" sz="1800" b="0" i="0" u="none" strike="noStrike" dirty="0">
                <a:solidFill>
                  <a:srgbClr val="3D3D3D"/>
                </a:solidFill>
                <a:effectLst/>
                <a:latin typeface="Trebuchet MS" panose="020B0603020202020204" pitchFamily="34" charset="0"/>
              </a:rPr>
              <a:t>Data analysis</a:t>
            </a:r>
            <a:r>
              <a:rPr lang="en-US" sz="1800" b="0" i="0" dirty="0">
                <a:solidFill>
                  <a:srgbClr val="000000"/>
                </a:solidFill>
                <a:effectLst/>
                <a:latin typeface="Trebuchet MS" panose="020B0603020202020204" pitchFamily="34" charset="0"/>
              </a:rPr>
              <a:t>​</a:t>
            </a:r>
            <a:endParaRPr lang="en-US" sz="1800" dirty="0">
              <a:solidFill>
                <a:srgbClr val="000000"/>
              </a:solidFill>
              <a:latin typeface="Arial" panose="020B0604020202020204" pitchFamily="34" charset="0"/>
            </a:endParaRPr>
          </a:p>
          <a:p>
            <a:pPr lvl="1"/>
            <a:r>
              <a:rPr lang="en-US" sz="1800" b="0" i="0" u="none" strike="noStrike" dirty="0">
                <a:solidFill>
                  <a:srgbClr val="3D3D3D"/>
                </a:solidFill>
                <a:effectLst/>
                <a:latin typeface="Trebuchet MS" panose="020B0603020202020204" pitchFamily="34" charset="0"/>
              </a:rPr>
              <a:t>Option to link with meteorological and source activity data</a:t>
            </a:r>
            <a:r>
              <a:rPr lang="en-US" sz="1800" b="0" i="0" dirty="0">
                <a:solidFill>
                  <a:srgbClr val="000000"/>
                </a:solidFill>
                <a:effectLst/>
                <a:latin typeface="Trebuchet MS" panose="020B0603020202020204" pitchFamily="34" charset="0"/>
              </a:rPr>
              <a:t>​</a:t>
            </a:r>
            <a:endParaRPr lang="en-US" sz="1800" b="0" i="0" dirty="0">
              <a:solidFill>
                <a:srgbClr val="000000"/>
              </a:solidFill>
              <a:effectLst/>
              <a:latin typeface="Arial" panose="020B0604020202020204" pitchFamily="34" charset="0"/>
            </a:endParaRPr>
          </a:p>
          <a:p>
            <a:endParaRPr lang="en-US" sz="2000" dirty="0"/>
          </a:p>
        </p:txBody>
      </p:sp>
      <p:sp>
        <p:nvSpPr>
          <p:cNvPr id="4" name="Slide Number Placeholder 3">
            <a:extLst>
              <a:ext uri="{FF2B5EF4-FFF2-40B4-BE49-F238E27FC236}">
                <a16:creationId xmlns:a16="http://schemas.microsoft.com/office/drawing/2014/main" id="{1AFADDD3-047D-7C13-2F75-0E2F25D432E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6015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6CFD-B142-1901-E84D-5154ACBE59BD}"/>
              </a:ext>
            </a:extLst>
          </p:cNvPr>
          <p:cNvSpPr>
            <a:spLocks noGrp="1"/>
          </p:cNvSpPr>
          <p:nvPr>
            <p:ph type="title"/>
          </p:nvPr>
        </p:nvSpPr>
        <p:spPr/>
        <p:txBody>
          <a:bodyPr/>
          <a:lstStyle/>
          <a:p>
            <a:r>
              <a:rPr lang="en-US" dirty="0"/>
              <a:t>Data Users</a:t>
            </a:r>
          </a:p>
        </p:txBody>
      </p:sp>
      <p:sp>
        <p:nvSpPr>
          <p:cNvPr id="4" name="Slide Number Placeholder 3">
            <a:extLst>
              <a:ext uri="{FF2B5EF4-FFF2-40B4-BE49-F238E27FC236}">
                <a16:creationId xmlns:a16="http://schemas.microsoft.com/office/drawing/2014/main" id="{A0E2A790-4A82-352D-09EC-3F748151CEB1}"/>
              </a:ext>
            </a:extLst>
          </p:cNvPr>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6" name="Diagram 5">
            <a:extLst>
              <a:ext uri="{FF2B5EF4-FFF2-40B4-BE49-F238E27FC236}">
                <a16:creationId xmlns:a16="http://schemas.microsoft.com/office/drawing/2014/main" id="{A2703F99-3C56-6908-9091-9C1A9CBF30C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8776595"/>
              </p:ext>
            </p:extLst>
          </p:nvPr>
        </p:nvGraphicFramePr>
        <p:xfrm>
          <a:off x="2062907" y="444843"/>
          <a:ext cx="8128000" cy="4584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96E3D0F0-3D5A-4A3A-6084-1B307D0248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8363889"/>
              </p:ext>
            </p:extLst>
          </p:nvPr>
        </p:nvGraphicFramePr>
        <p:xfrm>
          <a:off x="2062907" y="2601782"/>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6122666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CC24F515-356D-4532-BE08-F6D7771916F0}">
  <ds:schemaRef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 design</Template>
  <TotalTime>3484</TotalTime>
  <Words>2642</Words>
  <Application>Microsoft Office PowerPoint</Application>
  <PresentationFormat>Widescreen</PresentationFormat>
  <Paragraphs>405</Paragraphs>
  <Slides>48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Times New Roman</vt:lpstr>
      <vt:lpstr>Trebuchet MS</vt:lpstr>
      <vt:lpstr>Tw Cen MT</vt:lpstr>
      <vt:lpstr>Wingdings 3</vt:lpstr>
      <vt:lpstr>Facet</vt:lpstr>
      <vt:lpstr>DELETE THIS SLIDE PRIOR TO PRESENTATION</vt:lpstr>
      <vt:lpstr>Data Management and Validation</vt:lpstr>
      <vt:lpstr>Overview</vt:lpstr>
      <vt:lpstr>Section 1: Introduction</vt:lpstr>
      <vt:lpstr>Data Management System Components</vt:lpstr>
      <vt:lpstr>Air Quality Data Goals</vt:lpstr>
      <vt:lpstr>Data Management Goals</vt:lpstr>
      <vt:lpstr>Principles for Data Handling </vt:lpstr>
      <vt:lpstr>Data Users</vt:lpstr>
      <vt:lpstr>What Do Users Need to Know? </vt:lpstr>
      <vt:lpstr>Data Management Costs</vt:lpstr>
      <vt:lpstr>Managing Air Quality Data </vt:lpstr>
      <vt:lpstr>Data of poor or unknown quality is less useful than no data since it can lead to wrong decisions...</vt:lpstr>
      <vt:lpstr>Section 2: Best Practices and Validation</vt:lpstr>
      <vt:lpstr>Challenges in Data Quality</vt:lpstr>
      <vt:lpstr>Why We Validate</vt:lpstr>
      <vt:lpstr>Data Validation Considerations</vt:lpstr>
      <vt:lpstr>Best Practices</vt:lpstr>
      <vt:lpstr>Accuracy, Precision, and Bias of a Sensor</vt:lpstr>
      <vt:lpstr>Possible Sources of Error</vt:lpstr>
      <vt:lpstr>Data Validation Levels </vt:lpstr>
      <vt:lpstr>When to validate?</vt:lpstr>
      <vt:lpstr>What to Look for in Validation</vt:lpstr>
      <vt:lpstr>Example Data</vt:lpstr>
      <vt:lpstr>Example Data</vt:lpstr>
      <vt:lpstr>Example Data</vt:lpstr>
      <vt:lpstr>Types of Visual Checks</vt:lpstr>
      <vt:lpstr>Visual Review Considerations</vt:lpstr>
      <vt:lpstr>Overview of Quality Control Approach</vt:lpstr>
      <vt:lpstr>Daily Quality Control Actions</vt:lpstr>
      <vt:lpstr>Weekly Visual Data Review</vt:lpstr>
      <vt:lpstr>Monthly Visual Data Review</vt:lpstr>
      <vt:lpstr>Importance of Documentation and Logbooks</vt:lpstr>
      <vt:lpstr>Data System Considerations</vt:lpstr>
      <vt:lpstr>Challenges in Messaging</vt:lpstr>
      <vt:lpstr>Summary</vt:lpstr>
      <vt:lpstr>Section 3: Tools</vt:lpstr>
      <vt:lpstr>Options for Air Monitoring Data Management</vt:lpstr>
      <vt:lpstr>AirNow</vt:lpstr>
      <vt:lpstr>How is AirNow used?</vt:lpstr>
      <vt:lpstr>Open-Source Tool: openair</vt:lpstr>
      <vt:lpstr>Open-Source Tool: openair</vt:lpstr>
      <vt:lpstr>openaq</vt:lpstr>
      <vt:lpstr>Section 4: Data Gaps</vt:lpstr>
      <vt:lpstr>Currently Available Air Quality Data</vt:lpstr>
      <vt:lpstr>Geography Gap</vt:lpstr>
      <vt:lpstr>Bridging the Accessibility Gap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Cella</dc:creator>
  <cp:lastModifiedBy>Mei Collins</cp:lastModifiedBy>
  <cp:revision>85</cp:revision>
  <dcterms:created xsi:type="dcterms:W3CDTF">2022-07-05T23:25:00Z</dcterms:created>
  <dcterms:modified xsi:type="dcterms:W3CDTF">2023-07-18T17:07:45Z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